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68" r:id="rId3"/>
    <p:sldId id="329" r:id="rId4"/>
    <p:sldId id="330" r:id="rId5"/>
    <p:sldId id="371" r:id="rId6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DB0707"/>
    <a:srgbClr val="46C3D2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99" autoAdjust="0"/>
    <p:restoredTop sz="94660"/>
  </p:normalViewPr>
  <p:slideViewPr>
    <p:cSldViewPr snapToGrid="0">
      <p:cViewPr varScale="1">
        <p:scale>
          <a:sx n="75" d="100"/>
          <a:sy n="75" d="100"/>
        </p:scale>
        <p:origin x="43" y="2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36" Type="http://schemas.microsoft.com/office/2015/10/relationships/revisionInfo" Target="revisionInfo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4A891-F9A3-44B5-B733-09602E748DCB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F1ADB-5708-424B-B98F-4FE8806552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469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650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980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534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6619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980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40106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299A6B-0115-4F4D-82E6-9E49BB5B72E3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1494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299A6B-0115-4F4D-82E6-9E49BB5B72E3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2113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898781" y="1974152"/>
            <a:ext cx="2476399" cy="2349437"/>
          </a:xfrm>
          <a:prstGeom prst="round2SameRect">
            <a:avLst>
              <a:gd name="adj1" fmla="val 1266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862961" y="1974152"/>
            <a:ext cx="2476399" cy="2349437"/>
          </a:xfrm>
          <a:prstGeom prst="round2SameRect">
            <a:avLst>
              <a:gd name="adj1" fmla="val 1266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827141" y="1974152"/>
            <a:ext cx="2476399" cy="2349437"/>
          </a:xfrm>
          <a:prstGeom prst="round2SameRect">
            <a:avLst>
              <a:gd name="adj1" fmla="val 1266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5129888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95113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4537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2565498" y="3255866"/>
            <a:ext cx="2367449" cy="1484576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430393" y="2095093"/>
            <a:ext cx="3350028" cy="1887359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616770" y="3645834"/>
            <a:ext cx="865493" cy="1142734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8353926" y="4012788"/>
            <a:ext cx="461882" cy="831928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1068040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3117274" cy="6858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117274" y="464072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869048" y="1033955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316038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413" y="1079577"/>
            <a:ext cx="8240252" cy="4838189"/>
          </a:xfrm>
          <a:prstGeom prst="rect">
            <a:avLst/>
          </a:prstGeom>
          <a:effectLst>
            <a:outerShdw blurRad="5207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239991" y="1416203"/>
            <a:ext cx="6209059" cy="3881445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8014320" y="5488068"/>
            <a:ext cx="660400" cy="133927"/>
          </a:xfrm>
          <a:prstGeom prst="rect">
            <a:avLst/>
          </a:prstGeom>
          <a:solidFill>
            <a:srgbClr val="1F1C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2985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3165" y="678906"/>
            <a:ext cx="2879570" cy="5625342"/>
          </a:xfrm>
          <a:prstGeom prst="rect">
            <a:avLst/>
          </a:prstGeom>
          <a:effectLst>
            <a:outerShdw blurRad="635000" dist="279400" dir="5400000" sx="103000" sy="103000" algn="t" rotWithShape="0">
              <a:prstClr val="black">
                <a:alpha val="30000"/>
              </a:prstClr>
            </a:outerShdw>
          </a:effectLst>
        </p:spPr>
      </p:pic>
      <p:sp>
        <p:nvSpPr>
          <p:cNvPr id="6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728646" y="1545087"/>
            <a:ext cx="2181112" cy="3893868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6911541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837" y="842120"/>
            <a:ext cx="2546502" cy="5191623"/>
          </a:xfrm>
          <a:prstGeom prst="rect">
            <a:avLst/>
          </a:prstGeom>
          <a:effectLst>
            <a:outerShdw blurRad="482600" dist="152400" dir="5400000" sx="102000" sy="102000" algn="t" rotWithShape="0">
              <a:prstClr val="black">
                <a:alpha val="20000"/>
              </a:prstClr>
            </a:outerShdw>
          </a:effectLst>
        </p:spPr>
      </p:pic>
      <p:sp>
        <p:nvSpPr>
          <p:cNvPr id="1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5063003" y="1503021"/>
            <a:ext cx="2194147" cy="3895089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9349181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7736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390" y="842120"/>
            <a:ext cx="2546502" cy="5191623"/>
          </a:xfrm>
          <a:prstGeom prst="rect">
            <a:avLst/>
          </a:prstGeom>
          <a:effectLst>
            <a:outerShdw blurRad="482600" dist="152400" dir="5400000" sx="102000" sy="102000" algn="t" rotWithShape="0">
              <a:prstClr val="black">
                <a:alpha val="20000"/>
              </a:prstClr>
            </a:outerShdw>
          </a:effectLst>
        </p:spPr>
      </p:pic>
      <p:sp>
        <p:nvSpPr>
          <p:cNvPr id="1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2419556" y="1503021"/>
            <a:ext cx="2194147" cy="3895089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7944126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284" y="-1706863"/>
            <a:ext cx="6461254" cy="11044878"/>
          </a:xfrm>
          <a:prstGeom prst="rect">
            <a:avLst/>
          </a:prstGeom>
          <a:effectLst>
            <a:outerShdw blurRad="1092200" dist="342900" dir="5400000" algn="t" rotWithShape="0">
              <a:prstClr val="black">
                <a:alpha val="28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6927" y="1018478"/>
            <a:ext cx="2350604" cy="4792240"/>
          </a:xfrm>
          <a:prstGeom prst="rect">
            <a:avLst/>
          </a:prstGeom>
          <a:effectLst>
            <a:outerShdw blurRad="482600" dist="152400" dir="5400000" sx="102000" sy="102000" algn="t" rotWithShape="0">
              <a:prstClr val="black">
                <a:alpha val="20000"/>
              </a:prstClr>
            </a:outerShdw>
          </a:effectLst>
        </p:spPr>
      </p:pic>
      <p:sp>
        <p:nvSpPr>
          <p:cNvPr id="1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2746659" y="1635512"/>
            <a:ext cx="2018629" cy="3584178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69584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244" y="275528"/>
            <a:ext cx="2350604" cy="4792240"/>
          </a:xfrm>
          <a:prstGeom prst="rect">
            <a:avLst/>
          </a:prstGeom>
          <a:effectLst>
            <a:outerShdw blurRad="482600" dist="152400" dir="5400000" sx="102000" sy="102000" algn="t" rotWithShape="0">
              <a:prstClr val="black">
                <a:alpha val="20000"/>
              </a:prstClr>
            </a:outerShdw>
          </a:effectLst>
        </p:spPr>
      </p:pic>
      <p:sp>
        <p:nvSpPr>
          <p:cNvPr id="1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920976" y="892562"/>
            <a:ext cx="2018629" cy="3584178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6277" y="1855681"/>
            <a:ext cx="2730100" cy="5362697"/>
          </a:xfrm>
          <a:prstGeom prst="rect">
            <a:avLst/>
          </a:prstGeom>
          <a:effectLst>
            <a:outerShdw blurRad="254000" dist="88900" dir="5400000" algn="t" rotWithShape="0">
              <a:prstClr val="black">
                <a:alpha val="20000"/>
              </a:prstClr>
            </a:outerShdw>
          </a:effectLst>
        </p:spPr>
      </p:pic>
      <p:sp>
        <p:nvSpPr>
          <p:cNvPr id="9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3422272" y="2455301"/>
            <a:ext cx="2362737" cy="4161149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0048123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4655497" y="1517904"/>
            <a:ext cx="3822192" cy="3822192"/>
          </a:xfrm>
          <a:prstGeom prst="donu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44653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0" hasCustomPrompt="1"/>
          </p:nvPr>
        </p:nvSpPr>
        <p:spPr>
          <a:xfrm>
            <a:off x="979426" y="0"/>
            <a:ext cx="6694415" cy="6858000"/>
          </a:xfrm>
          <a:custGeom>
            <a:avLst/>
            <a:gdLst>
              <a:gd name="connsiteX0" fmla="*/ 4503486 w 6694415"/>
              <a:gd name="connsiteY0" fmla="*/ 2951742 h 6858000"/>
              <a:gd name="connsiteX1" fmla="*/ 5459785 w 6694415"/>
              <a:gd name="connsiteY1" fmla="*/ 3347853 h 6858000"/>
              <a:gd name="connsiteX2" fmla="*/ 5459785 w 6694415"/>
              <a:gd name="connsiteY2" fmla="*/ 5260450 h 6858000"/>
              <a:gd name="connsiteX3" fmla="*/ 3862235 w 6694415"/>
              <a:gd name="connsiteY3" fmla="*/ 6858000 h 6858000"/>
              <a:gd name="connsiteX4" fmla="*/ 37042 w 6694415"/>
              <a:gd name="connsiteY4" fmla="*/ 6858000 h 6858000"/>
              <a:gd name="connsiteX5" fmla="*/ 3547188 w 6694415"/>
              <a:gd name="connsiteY5" fmla="*/ 3347853 h 6858000"/>
              <a:gd name="connsiteX6" fmla="*/ 4503486 w 6694415"/>
              <a:gd name="connsiteY6" fmla="*/ 2951742 h 6858000"/>
              <a:gd name="connsiteX7" fmla="*/ 2871192 w 6694415"/>
              <a:gd name="connsiteY7" fmla="*/ 0 h 6858000"/>
              <a:gd name="connsiteX8" fmla="*/ 6694415 w 6694415"/>
              <a:gd name="connsiteY8" fmla="*/ 0 h 6858000"/>
              <a:gd name="connsiteX9" fmla="*/ 6675887 w 6694415"/>
              <a:gd name="connsiteY9" fmla="*/ 20498 h 6858000"/>
              <a:gd name="connsiteX10" fmla="*/ 2308708 w 6694415"/>
              <a:gd name="connsiteY10" fmla="*/ 4387676 h 6858000"/>
              <a:gd name="connsiteX11" fmla="*/ 396110 w 6694415"/>
              <a:gd name="connsiteY11" fmla="*/ 4387676 h 6858000"/>
              <a:gd name="connsiteX12" fmla="*/ 396112 w 6694415"/>
              <a:gd name="connsiteY12" fmla="*/ 4387677 h 6858000"/>
              <a:gd name="connsiteX13" fmla="*/ 396112 w 6694415"/>
              <a:gd name="connsiteY13" fmla="*/ 247508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694415" h="6858000">
                <a:moveTo>
                  <a:pt x="4503486" y="2951742"/>
                </a:moveTo>
                <a:cubicBezTo>
                  <a:pt x="4849599" y="2951742"/>
                  <a:pt x="5195711" y="3083779"/>
                  <a:pt x="5459785" y="3347853"/>
                </a:cubicBezTo>
                <a:cubicBezTo>
                  <a:pt x="5987933" y="3876002"/>
                  <a:pt x="5987933" y="4732301"/>
                  <a:pt x="5459785" y="5260450"/>
                </a:cubicBezTo>
                <a:lnTo>
                  <a:pt x="3862235" y="6858000"/>
                </a:lnTo>
                <a:lnTo>
                  <a:pt x="37042" y="6858000"/>
                </a:lnTo>
                <a:lnTo>
                  <a:pt x="3547188" y="3347853"/>
                </a:lnTo>
                <a:cubicBezTo>
                  <a:pt x="3811262" y="3083779"/>
                  <a:pt x="4157375" y="2951742"/>
                  <a:pt x="4503486" y="2951742"/>
                </a:cubicBezTo>
                <a:close/>
                <a:moveTo>
                  <a:pt x="2871192" y="0"/>
                </a:moveTo>
                <a:lnTo>
                  <a:pt x="6694415" y="0"/>
                </a:lnTo>
                <a:lnTo>
                  <a:pt x="6675887" y="20498"/>
                </a:lnTo>
                <a:lnTo>
                  <a:pt x="2308708" y="4387676"/>
                </a:lnTo>
                <a:cubicBezTo>
                  <a:pt x="1780559" y="4915824"/>
                  <a:pt x="924258" y="4915825"/>
                  <a:pt x="396110" y="4387676"/>
                </a:cubicBezTo>
                <a:cubicBezTo>
                  <a:pt x="396111" y="4387676"/>
                  <a:pt x="396111" y="4387677"/>
                  <a:pt x="396112" y="4387677"/>
                </a:cubicBezTo>
                <a:cubicBezTo>
                  <a:pt x="-132037" y="3859529"/>
                  <a:pt x="-132037" y="3003229"/>
                  <a:pt x="396112" y="247508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419100" dist="342900" dir="5400000" sx="89000" sy="89000" algn="t" rotWithShape="0">
              <a:prstClr val="black">
                <a:alpha val="16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63380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6151950" y="3418811"/>
            <a:ext cx="5036440" cy="2573111"/>
          </a:xfrm>
          <a:custGeom>
            <a:avLst/>
            <a:gdLst>
              <a:gd name="connsiteX0" fmla="*/ 0 w 5036440"/>
              <a:gd name="connsiteY0" fmla="*/ 0 h 2573111"/>
              <a:gd name="connsiteX1" fmla="*/ 5036440 w 5036440"/>
              <a:gd name="connsiteY1" fmla="*/ 0 h 2573111"/>
              <a:gd name="connsiteX2" fmla="*/ 5036440 w 5036440"/>
              <a:gd name="connsiteY2" fmla="*/ 2539969 h 2573111"/>
              <a:gd name="connsiteX3" fmla="*/ 5003298 w 5036440"/>
              <a:gd name="connsiteY3" fmla="*/ 2573111 h 2573111"/>
              <a:gd name="connsiteX4" fmla="*/ 0 w 5036440"/>
              <a:gd name="connsiteY4" fmla="*/ 2573111 h 2573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36440" h="2573111">
                <a:moveTo>
                  <a:pt x="0" y="0"/>
                </a:moveTo>
                <a:lnTo>
                  <a:pt x="5036440" y="0"/>
                </a:lnTo>
                <a:lnTo>
                  <a:pt x="5036440" y="2539969"/>
                </a:lnTo>
                <a:cubicBezTo>
                  <a:pt x="5036440" y="2558273"/>
                  <a:pt x="5021602" y="2573111"/>
                  <a:pt x="5003298" y="2573111"/>
                </a:cubicBezTo>
                <a:lnTo>
                  <a:pt x="0" y="257311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1115509" y="819656"/>
            <a:ext cx="5036440" cy="2599152"/>
          </a:xfrm>
          <a:custGeom>
            <a:avLst/>
            <a:gdLst>
              <a:gd name="connsiteX0" fmla="*/ 33477 w 5036440"/>
              <a:gd name="connsiteY0" fmla="*/ 0 h 2599152"/>
              <a:gd name="connsiteX1" fmla="*/ 5036440 w 5036440"/>
              <a:gd name="connsiteY1" fmla="*/ 0 h 2599152"/>
              <a:gd name="connsiteX2" fmla="*/ 5036440 w 5036440"/>
              <a:gd name="connsiteY2" fmla="*/ 2599152 h 2599152"/>
              <a:gd name="connsiteX3" fmla="*/ 0 w 5036440"/>
              <a:gd name="connsiteY3" fmla="*/ 2599152 h 2599152"/>
              <a:gd name="connsiteX4" fmla="*/ 0 w 5036440"/>
              <a:gd name="connsiteY4" fmla="*/ 33477 h 2599152"/>
              <a:gd name="connsiteX5" fmla="*/ 33477 w 5036440"/>
              <a:gd name="connsiteY5" fmla="*/ 0 h 2599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36440" h="2599152">
                <a:moveTo>
                  <a:pt x="33477" y="0"/>
                </a:moveTo>
                <a:lnTo>
                  <a:pt x="5036440" y="0"/>
                </a:lnTo>
                <a:lnTo>
                  <a:pt x="5036440" y="2599152"/>
                </a:lnTo>
                <a:lnTo>
                  <a:pt x="0" y="2599152"/>
                </a:lnTo>
                <a:lnTo>
                  <a:pt x="0" y="33477"/>
                </a:lnTo>
                <a:cubicBezTo>
                  <a:pt x="0" y="14988"/>
                  <a:pt x="14988" y="0"/>
                  <a:pt x="33477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9740420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9788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4184904" y="1517904"/>
            <a:ext cx="3822192" cy="3822192"/>
          </a:xfrm>
          <a:prstGeom prst="donu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7005321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669885" y="581722"/>
            <a:ext cx="1828800" cy="1828800"/>
          </a:xfrm>
          <a:prstGeom prst="roundRect">
            <a:avLst>
              <a:gd name="adj" fmla="val 2576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2583211" y="581722"/>
            <a:ext cx="1828800" cy="1828800"/>
          </a:xfrm>
          <a:prstGeom prst="roundRect">
            <a:avLst>
              <a:gd name="adj" fmla="val 2576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669885" y="2506572"/>
            <a:ext cx="5655451" cy="3753651"/>
          </a:xfrm>
          <a:custGeom>
            <a:avLst/>
            <a:gdLst>
              <a:gd name="connsiteX0" fmla="*/ 3873761 w 5655451"/>
              <a:gd name="connsiteY0" fmla="*/ 0 h 3753651"/>
              <a:gd name="connsiteX1" fmla="*/ 5608341 w 5655451"/>
              <a:gd name="connsiteY1" fmla="*/ 0 h 3753651"/>
              <a:gd name="connsiteX2" fmla="*/ 5655451 w 5655451"/>
              <a:gd name="connsiteY2" fmla="*/ 47110 h 3753651"/>
              <a:gd name="connsiteX3" fmla="*/ 5655451 w 5655451"/>
              <a:gd name="connsiteY3" fmla="*/ 3706541 h 3753651"/>
              <a:gd name="connsiteX4" fmla="*/ 5608341 w 5655451"/>
              <a:gd name="connsiteY4" fmla="*/ 3753651 h 3753651"/>
              <a:gd name="connsiteX5" fmla="*/ 3873761 w 5655451"/>
              <a:gd name="connsiteY5" fmla="*/ 3753651 h 3753651"/>
              <a:gd name="connsiteX6" fmla="*/ 3826651 w 5655451"/>
              <a:gd name="connsiteY6" fmla="*/ 3706541 h 3753651"/>
              <a:gd name="connsiteX7" fmla="*/ 3826651 w 5655451"/>
              <a:gd name="connsiteY7" fmla="*/ 47110 h 3753651"/>
              <a:gd name="connsiteX8" fmla="*/ 3873761 w 5655451"/>
              <a:gd name="connsiteY8" fmla="*/ 0 h 3753651"/>
              <a:gd name="connsiteX9" fmla="*/ 47110 w 5655451"/>
              <a:gd name="connsiteY9" fmla="*/ 0 h 3753651"/>
              <a:gd name="connsiteX10" fmla="*/ 3695016 w 5655451"/>
              <a:gd name="connsiteY10" fmla="*/ 0 h 3753651"/>
              <a:gd name="connsiteX11" fmla="*/ 3742126 w 5655451"/>
              <a:gd name="connsiteY11" fmla="*/ 47110 h 3753651"/>
              <a:gd name="connsiteX12" fmla="*/ 3742126 w 5655451"/>
              <a:gd name="connsiteY12" fmla="*/ 1781690 h 3753651"/>
              <a:gd name="connsiteX13" fmla="*/ 3695016 w 5655451"/>
              <a:gd name="connsiteY13" fmla="*/ 1828800 h 3753651"/>
              <a:gd name="connsiteX14" fmla="*/ 47110 w 5655451"/>
              <a:gd name="connsiteY14" fmla="*/ 1828800 h 3753651"/>
              <a:gd name="connsiteX15" fmla="*/ 0 w 5655451"/>
              <a:gd name="connsiteY15" fmla="*/ 1781690 h 3753651"/>
              <a:gd name="connsiteX16" fmla="*/ 0 w 5655451"/>
              <a:gd name="connsiteY16" fmla="*/ 47110 h 3753651"/>
              <a:gd name="connsiteX17" fmla="*/ 47110 w 5655451"/>
              <a:gd name="connsiteY17" fmla="*/ 0 h 3753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655451" h="3753651">
                <a:moveTo>
                  <a:pt x="3873761" y="0"/>
                </a:moveTo>
                <a:lnTo>
                  <a:pt x="5608341" y="0"/>
                </a:lnTo>
                <a:cubicBezTo>
                  <a:pt x="5634359" y="0"/>
                  <a:pt x="5655451" y="21092"/>
                  <a:pt x="5655451" y="47110"/>
                </a:cubicBezTo>
                <a:lnTo>
                  <a:pt x="5655451" y="3706541"/>
                </a:lnTo>
                <a:cubicBezTo>
                  <a:pt x="5655451" y="3732559"/>
                  <a:pt x="5634359" y="3753651"/>
                  <a:pt x="5608341" y="3753651"/>
                </a:cubicBezTo>
                <a:lnTo>
                  <a:pt x="3873761" y="3753651"/>
                </a:lnTo>
                <a:cubicBezTo>
                  <a:pt x="3847743" y="3753651"/>
                  <a:pt x="3826651" y="3732559"/>
                  <a:pt x="3826651" y="3706541"/>
                </a:cubicBezTo>
                <a:lnTo>
                  <a:pt x="3826651" y="47110"/>
                </a:lnTo>
                <a:cubicBezTo>
                  <a:pt x="3826651" y="21092"/>
                  <a:pt x="3847743" y="0"/>
                  <a:pt x="3873761" y="0"/>
                </a:cubicBezTo>
                <a:close/>
                <a:moveTo>
                  <a:pt x="47110" y="0"/>
                </a:moveTo>
                <a:lnTo>
                  <a:pt x="3695016" y="0"/>
                </a:lnTo>
                <a:cubicBezTo>
                  <a:pt x="3721034" y="0"/>
                  <a:pt x="3742126" y="21092"/>
                  <a:pt x="3742126" y="47110"/>
                </a:cubicBezTo>
                <a:lnTo>
                  <a:pt x="3742126" y="1781690"/>
                </a:lnTo>
                <a:cubicBezTo>
                  <a:pt x="3742126" y="1807708"/>
                  <a:pt x="3721034" y="1828800"/>
                  <a:pt x="3695016" y="1828800"/>
                </a:cubicBezTo>
                <a:lnTo>
                  <a:pt x="47110" y="1828800"/>
                </a:lnTo>
                <a:cubicBezTo>
                  <a:pt x="21092" y="1828800"/>
                  <a:pt x="0" y="1807708"/>
                  <a:pt x="0" y="1781690"/>
                </a:cubicBezTo>
                <a:lnTo>
                  <a:pt x="0" y="47110"/>
                </a:lnTo>
                <a:cubicBezTo>
                  <a:pt x="0" y="21092"/>
                  <a:pt x="21092" y="0"/>
                  <a:pt x="47110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69885" y="4431423"/>
            <a:ext cx="1828800" cy="1828800"/>
          </a:xfrm>
          <a:prstGeom prst="roundRect">
            <a:avLst>
              <a:gd name="adj" fmla="val 2576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2583211" y="4431423"/>
            <a:ext cx="1828800" cy="1828800"/>
          </a:xfrm>
          <a:prstGeom prst="roundRect">
            <a:avLst>
              <a:gd name="adj" fmla="val 2576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5645242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3491" y="487051"/>
            <a:ext cx="4082143" cy="5667768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9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6339" y="2103121"/>
            <a:ext cx="2019986" cy="4118200"/>
          </a:xfrm>
          <a:prstGeom prst="rect">
            <a:avLst/>
          </a:prstGeom>
          <a:effectLst>
            <a:outerShdw blurRad="482600" dist="152400" dir="5400000" sx="102000" sy="102000" algn="t" rotWithShape="0">
              <a:prstClr val="black">
                <a:alpha val="20000"/>
              </a:prstClr>
            </a:outerShdw>
          </a:effectLst>
        </p:spPr>
      </p:pic>
      <p:sp>
        <p:nvSpPr>
          <p:cNvPr id="5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5880255" y="2628952"/>
            <a:ext cx="1740484" cy="3090203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7814516" y="1165911"/>
            <a:ext cx="3233046" cy="4308987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1879218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299A6B-0115-4F4D-82E6-9E49BB5B72E3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185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1249490" y="726698"/>
            <a:ext cx="4271367" cy="5566172"/>
          </a:xfrm>
          <a:custGeom>
            <a:avLst/>
            <a:gdLst/>
            <a:ahLst/>
            <a:cxnLst/>
            <a:rect l="l" t="t" r="r" b="b"/>
            <a:pathLst>
              <a:path w="4271367" h="5566172">
                <a:moveTo>
                  <a:pt x="2247305" y="0"/>
                </a:moveTo>
                <a:cubicBezTo>
                  <a:pt x="2542480" y="0"/>
                  <a:pt x="2814092" y="39688"/>
                  <a:pt x="3062139" y="119063"/>
                </a:cubicBezTo>
                <a:cubicBezTo>
                  <a:pt x="3310186" y="198438"/>
                  <a:pt x="3523506" y="311299"/>
                  <a:pt x="3702100" y="457647"/>
                </a:cubicBezTo>
                <a:cubicBezTo>
                  <a:pt x="3880694" y="603995"/>
                  <a:pt x="4020220" y="780728"/>
                  <a:pt x="4120679" y="987847"/>
                </a:cubicBezTo>
                <a:cubicBezTo>
                  <a:pt x="4221138" y="1194966"/>
                  <a:pt x="4271367" y="1426270"/>
                  <a:pt x="4271367" y="1681758"/>
                </a:cubicBezTo>
                <a:lnTo>
                  <a:pt x="2969121" y="1681758"/>
                </a:lnTo>
                <a:cubicBezTo>
                  <a:pt x="2969121" y="1580059"/>
                  <a:pt x="2953618" y="1486421"/>
                  <a:pt x="2922612" y="1400845"/>
                </a:cubicBezTo>
                <a:cubicBezTo>
                  <a:pt x="2891607" y="1315269"/>
                  <a:pt x="2844478" y="1242095"/>
                  <a:pt x="2781226" y="1181323"/>
                </a:cubicBezTo>
                <a:cubicBezTo>
                  <a:pt x="2717974" y="1120552"/>
                  <a:pt x="2639839" y="1072803"/>
                  <a:pt x="2546821" y="1038076"/>
                </a:cubicBezTo>
                <a:cubicBezTo>
                  <a:pt x="2453804" y="1003350"/>
                  <a:pt x="2344043" y="985987"/>
                  <a:pt x="2217539" y="985987"/>
                </a:cubicBezTo>
                <a:cubicBezTo>
                  <a:pt x="2093516" y="985987"/>
                  <a:pt x="1984375" y="1000249"/>
                  <a:pt x="1890118" y="1028775"/>
                </a:cubicBezTo>
                <a:cubicBezTo>
                  <a:pt x="1795860" y="1057300"/>
                  <a:pt x="1717105" y="1096988"/>
                  <a:pt x="1653853" y="1147837"/>
                </a:cubicBezTo>
                <a:cubicBezTo>
                  <a:pt x="1590601" y="1198687"/>
                  <a:pt x="1542852" y="1256978"/>
                  <a:pt x="1510606" y="1322710"/>
                </a:cubicBezTo>
                <a:cubicBezTo>
                  <a:pt x="1478360" y="1388442"/>
                  <a:pt x="1462237" y="1458516"/>
                  <a:pt x="1462237" y="1532930"/>
                </a:cubicBezTo>
                <a:cubicBezTo>
                  <a:pt x="1462237" y="1614785"/>
                  <a:pt x="1485181" y="1688579"/>
                  <a:pt x="1531070" y="1754312"/>
                </a:cubicBezTo>
                <a:cubicBezTo>
                  <a:pt x="1576958" y="1820044"/>
                  <a:pt x="1642691" y="1882056"/>
                  <a:pt x="1728267" y="1940347"/>
                </a:cubicBezTo>
                <a:cubicBezTo>
                  <a:pt x="1813843" y="1998638"/>
                  <a:pt x="1918023" y="2053208"/>
                  <a:pt x="2040806" y="2104058"/>
                </a:cubicBezTo>
                <a:cubicBezTo>
                  <a:pt x="2163589" y="2154908"/>
                  <a:pt x="2301875" y="2205137"/>
                  <a:pt x="2455664" y="2254746"/>
                </a:cubicBezTo>
                <a:cubicBezTo>
                  <a:pt x="2743398" y="2346524"/>
                  <a:pt x="3000127" y="2448223"/>
                  <a:pt x="3225850" y="2559844"/>
                </a:cubicBezTo>
                <a:cubicBezTo>
                  <a:pt x="3451573" y="2671465"/>
                  <a:pt x="3641948" y="2799209"/>
                  <a:pt x="3796978" y="2943076"/>
                </a:cubicBezTo>
                <a:cubicBezTo>
                  <a:pt x="3952007" y="3086944"/>
                  <a:pt x="4069830" y="3249414"/>
                  <a:pt x="4150445" y="3430489"/>
                </a:cubicBezTo>
                <a:cubicBezTo>
                  <a:pt x="4231060" y="3611563"/>
                  <a:pt x="4271367" y="3816202"/>
                  <a:pt x="4271367" y="4044405"/>
                </a:cubicBezTo>
                <a:cubicBezTo>
                  <a:pt x="4271367" y="4287491"/>
                  <a:pt x="4223618" y="4503911"/>
                  <a:pt x="4128120" y="4693667"/>
                </a:cubicBezTo>
                <a:cubicBezTo>
                  <a:pt x="4032622" y="4883423"/>
                  <a:pt x="3897437" y="5042794"/>
                  <a:pt x="3722564" y="5171778"/>
                </a:cubicBezTo>
                <a:cubicBezTo>
                  <a:pt x="3547691" y="5300762"/>
                  <a:pt x="3336851" y="5398741"/>
                  <a:pt x="3090044" y="5465713"/>
                </a:cubicBezTo>
                <a:cubicBezTo>
                  <a:pt x="2843238" y="5532686"/>
                  <a:pt x="2568525" y="5566172"/>
                  <a:pt x="2265908" y="5566172"/>
                </a:cubicBezTo>
                <a:cubicBezTo>
                  <a:pt x="2079873" y="5566172"/>
                  <a:pt x="1895078" y="5550669"/>
                  <a:pt x="1711524" y="5519663"/>
                </a:cubicBezTo>
                <a:cubicBezTo>
                  <a:pt x="1527969" y="5488658"/>
                  <a:pt x="1352476" y="5440909"/>
                  <a:pt x="1185044" y="5376416"/>
                </a:cubicBezTo>
                <a:cubicBezTo>
                  <a:pt x="1017613" y="5311924"/>
                  <a:pt x="861343" y="5230689"/>
                  <a:pt x="716235" y="5132710"/>
                </a:cubicBezTo>
                <a:cubicBezTo>
                  <a:pt x="571128" y="5034732"/>
                  <a:pt x="445864" y="4917530"/>
                  <a:pt x="340444" y="4781104"/>
                </a:cubicBezTo>
                <a:cubicBezTo>
                  <a:pt x="235025" y="4644678"/>
                  <a:pt x="151929" y="4489649"/>
                  <a:pt x="91157" y="4316016"/>
                </a:cubicBezTo>
                <a:cubicBezTo>
                  <a:pt x="30386" y="4142384"/>
                  <a:pt x="0" y="3948907"/>
                  <a:pt x="0" y="3735586"/>
                </a:cubicBezTo>
                <a:lnTo>
                  <a:pt x="1309688" y="3735586"/>
                </a:lnTo>
                <a:cubicBezTo>
                  <a:pt x="1309688" y="3894336"/>
                  <a:pt x="1330772" y="4027661"/>
                  <a:pt x="1372940" y="4135562"/>
                </a:cubicBezTo>
                <a:cubicBezTo>
                  <a:pt x="1415108" y="4243462"/>
                  <a:pt x="1477120" y="4330899"/>
                  <a:pt x="1558975" y="4397871"/>
                </a:cubicBezTo>
                <a:cubicBezTo>
                  <a:pt x="1640830" y="4464844"/>
                  <a:pt x="1740669" y="4512593"/>
                  <a:pt x="1858491" y="4541118"/>
                </a:cubicBezTo>
                <a:cubicBezTo>
                  <a:pt x="1976314" y="4569644"/>
                  <a:pt x="2112120" y="4583907"/>
                  <a:pt x="2265908" y="4583907"/>
                </a:cubicBezTo>
                <a:cubicBezTo>
                  <a:pt x="2389932" y="4583907"/>
                  <a:pt x="2495972" y="4569644"/>
                  <a:pt x="2584029" y="4541118"/>
                </a:cubicBezTo>
                <a:cubicBezTo>
                  <a:pt x="2672085" y="4512593"/>
                  <a:pt x="2744639" y="4474146"/>
                  <a:pt x="2801690" y="4425777"/>
                </a:cubicBezTo>
                <a:cubicBezTo>
                  <a:pt x="2858740" y="4377408"/>
                  <a:pt x="2900288" y="4320977"/>
                  <a:pt x="2926333" y="4256485"/>
                </a:cubicBezTo>
                <a:cubicBezTo>
                  <a:pt x="2952378" y="4191993"/>
                  <a:pt x="2965401" y="4123780"/>
                  <a:pt x="2965401" y="4051846"/>
                </a:cubicBezTo>
                <a:cubicBezTo>
                  <a:pt x="2965401" y="3967510"/>
                  <a:pt x="2953618" y="3891236"/>
                  <a:pt x="2930054" y="3823023"/>
                </a:cubicBezTo>
                <a:cubicBezTo>
                  <a:pt x="2906490" y="3754810"/>
                  <a:pt x="2859981" y="3690318"/>
                  <a:pt x="2790528" y="3629546"/>
                </a:cubicBezTo>
                <a:cubicBezTo>
                  <a:pt x="2721074" y="3568775"/>
                  <a:pt x="2623716" y="3508623"/>
                  <a:pt x="2498452" y="3449092"/>
                </a:cubicBezTo>
                <a:cubicBezTo>
                  <a:pt x="2373188" y="3389561"/>
                  <a:pt x="2208858" y="3326309"/>
                  <a:pt x="2005459" y="3259336"/>
                </a:cubicBezTo>
                <a:cubicBezTo>
                  <a:pt x="1767334" y="3179961"/>
                  <a:pt x="1537891" y="3090665"/>
                  <a:pt x="1317129" y="2991446"/>
                </a:cubicBezTo>
                <a:cubicBezTo>
                  <a:pt x="1096367" y="2892227"/>
                  <a:pt x="900410" y="2774405"/>
                  <a:pt x="729258" y="2637979"/>
                </a:cubicBezTo>
                <a:cubicBezTo>
                  <a:pt x="558106" y="2501553"/>
                  <a:pt x="421060" y="2342183"/>
                  <a:pt x="318120" y="2159868"/>
                </a:cubicBezTo>
                <a:cubicBezTo>
                  <a:pt x="215181" y="1977554"/>
                  <a:pt x="163711" y="1764854"/>
                  <a:pt x="163711" y="1521768"/>
                </a:cubicBezTo>
                <a:cubicBezTo>
                  <a:pt x="163711" y="1288604"/>
                  <a:pt x="215801" y="1078384"/>
                  <a:pt x="319981" y="891109"/>
                </a:cubicBezTo>
                <a:cubicBezTo>
                  <a:pt x="424160" y="703833"/>
                  <a:pt x="569268" y="544464"/>
                  <a:pt x="755303" y="412998"/>
                </a:cubicBezTo>
                <a:cubicBezTo>
                  <a:pt x="941338" y="281533"/>
                  <a:pt x="1161480" y="179835"/>
                  <a:pt x="1415728" y="107901"/>
                </a:cubicBezTo>
                <a:cubicBezTo>
                  <a:pt x="1669976" y="35967"/>
                  <a:pt x="1947168" y="0"/>
                  <a:pt x="2247305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6478429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384204" y="801112"/>
            <a:ext cx="6444258" cy="5417344"/>
          </a:xfrm>
          <a:custGeom>
            <a:avLst/>
            <a:gdLst/>
            <a:ahLst/>
            <a:cxnLst/>
            <a:rect l="l" t="t" r="r" b="b"/>
            <a:pathLst>
              <a:path w="6444258" h="5417344">
                <a:moveTo>
                  <a:pt x="0" y="0"/>
                </a:moveTo>
                <a:lnTo>
                  <a:pt x="1298526" y="0"/>
                </a:lnTo>
                <a:lnTo>
                  <a:pt x="1919883" y="3397002"/>
                </a:lnTo>
                <a:lnTo>
                  <a:pt x="2664024" y="0"/>
                </a:lnTo>
                <a:lnTo>
                  <a:pt x="3772793" y="0"/>
                </a:lnTo>
                <a:lnTo>
                  <a:pt x="4528096" y="3397002"/>
                </a:lnTo>
                <a:lnTo>
                  <a:pt x="5149453" y="0"/>
                </a:lnTo>
                <a:lnTo>
                  <a:pt x="6444258" y="0"/>
                </a:lnTo>
                <a:lnTo>
                  <a:pt x="5294560" y="5417344"/>
                </a:lnTo>
                <a:lnTo>
                  <a:pt x="3940225" y="5417344"/>
                </a:lnTo>
                <a:lnTo>
                  <a:pt x="3214688" y="2329161"/>
                </a:lnTo>
                <a:lnTo>
                  <a:pt x="2504033" y="5417344"/>
                </a:lnTo>
                <a:lnTo>
                  <a:pt x="1153418" y="5417344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6621674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1268094" y="726698"/>
            <a:ext cx="4740175" cy="5566172"/>
          </a:xfrm>
          <a:custGeom>
            <a:avLst/>
            <a:gdLst/>
            <a:ahLst/>
            <a:cxnLst/>
            <a:rect l="l" t="t" r="r" b="b"/>
            <a:pathLst>
              <a:path w="4740175" h="5566172">
                <a:moveTo>
                  <a:pt x="2370088" y="1023194"/>
                </a:moveTo>
                <a:cubicBezTo>
                  <a:pt x="2020341" y="1023194"/>
                  <a:pt x="1759272" y="1162720"/>
                  <a:pt x="1586880" y="1441773"/>
                </a:cubicBezTo>
                <a:cubicBezTo>
                  <a:pt x="1414487" y="1720825"/>
                  <a:pt x="1328291" y="2129482"/>
                  <a:pt x="1328291" y="2667744"/>
                </a:cubicBezTo>
                <a:lnTo>
                  <a:pt x="1328291" y="2894707"/>
                </a:lnTo>
                <a:cubicBezTo>
                  <a:pt x="1328291" y="3425528"/>
                  <a:pt x="1416347" y="3833565"/>
                  <a:pt x="1592461" y="4118819"/>
                </a:cubicBezTo>
                <a:cubicBezTo>
                  <a:pt x="1768574" y="4404073"/>
                  <a:pt x="2030263" y="4546700"/>
                  <a:pt x="2377529" y="4546700"/>
                </a:cubicBezTo>
                <a:cubicBezTo>
                  <a:pt x="2709912" y="4546700"/>
                  <a:pt x="2965400" y="4404693"/>
                  <a:pt x="3143994" y="4120679"/>
                </a:cubicBezTo>
                <a:cubicBezTo>
                  <a:pt x="3322588" y="3836666"/>
                  <a:pt x="3411884" y="3428008"/>
                  <a:pt x="3411884" y="2894707"/>
                </a:cubicBezTo>
                <a:lnTo>
                  <a:pt x="3411884" y="2667744"/>
                </a:lnTo>
                <a:cubicBezTo>
                  <a:pt x="3411884" y="2129482"/>
                  <a:pt x="3321967" y="1720825"/>
                  <a:pt x="3142133" y="1441773"/>
                </a:cubicBezTo>
                <a:cubicBezTo>
                  <a:pt x="2962300" y="1162720"/>
                  <a:pt x="2704951" y="1023194"/>
                  <a:pt x="2370088" y="1023194"/>
                </a:cubicBezTo>
                <a:close/>
                <a:moveTo>
                  <a:pt x="2370088" y="0"/>
                </a:moveTo>
                <a:cubicBezTo>
                  <a:pt x="2714873" y="0"/>
                  <a:pt x="3032373" y="62012"/>
                  <a:pt x="3322588" y="186035"/>
                </a:cubicBezTo>
                <a:cubicBezTo>
                  <a:pt x="3612802" y="310059"/>
                  <a:pt x="3862710" y="487412"/>
                  <a:pt x="4072309" y="718096"/>
                </a:cubicBezTo>
                <a:cubicBezTo>
                  <a:pt x="4281909" y="948779"/>
                  <a:pt x="4445620" y="1229073"/>
                  <a:pt x="4563442" y="1558975"/>
                </a:cubicBezTo>
                <a:cubicBezTo>
                  <a:pt x="4681264" y="1888877"/>
                  <a:pt x="4740175" y="2260948"/>
                  <a:pt x="4740175" y="2675186"/>
                </a:cubicBezTo>
                <a:lnTo>
                  <a:pt x="4740175" y="2894707"/>
                </a:lnTo>
                <a:cubicBezTo>
                  <a:pt x="4740175" y="3308945"/>
                  <a:pt x="4681885" y="3681016"/>
                  <a:pt x="4565302" y="4010918"/>
                </a:cubicBezTo>
                <a:cubicBezTo>
                  <a:pt x="4448720" y="4340821"/>
                  <a:pt x="4285630" y="4621114"/>
                  <a:pt x="4076030" y="4851797"/>
                </a:cubicBezTo>
                <a:cubicBezTo>
                  <a:pt x="3866430" y="5082481"/>
                  <a:pt x="3617143" y="5259214"/>
                  <a:pt x="3328169" y="5381997"/>
                </a:cubicBezTo>
                <a:cubicBezTo>
                  <a:pt x="3039194" y="5504781"/>
                  <a:pt x="2722314" y="5566172"/>
                  <a:pt x="2377529" y="5566172"/>
                </a:cubicBezTo>
                <a:cubicBezTo>
                  <a:pt x="2027783" y="5566172"/>
                  <a:pt x="1707182" y="5504781"/>
                  <a:pt x="1415727" y="5381997"/>
                </a:cubicBezTo>
                <a:cubicBezTo>
                  <a:pt x="1124272" y="5259214"/>
                  <a:pt x="873745" y="5082481"/>
                  <a:pt x="664145" y="4851797"/>
                </a:cubicBezTo>
                <a:cubicBezTo>
                  <a:pt x="454546" y="4621114"/>
                  <a:pt x="291455" y="4340821"/>
                  <a:pt x="174873" y="4010918"/>
                </a:cubicBezTo>
                <a:cubicBezTo>
                  <a:pt x="58291" y="3681016"/>
                  <a:pt x="0" y="3308945"/>
                  <a:pt x="0" y="2894707"/>
                </a:cubicBezTo>
                <a:lnTo>
                  <a:pt x="0" y="2675186"/>
                </a:lnTo>
                <a:cubicBezTo>
                  <a:pt x="0" y="2260948"/>
                  <a:pt x="57671" y="1888877"/>
                  <a:pt x="173012" y="1558975"/>
                </a:cubicBezTo>
                <a:cubicBezTo>
                  <a:pt x="288354" y="1229073"/>
                  <a:pt x="450825" y="948779"/>
                  <a:pt x="660425" y="718096"/>
                </a:cubicBezTo>
                <a:cubicBezTo>
                  <a:pt x="870024" y="487412"/>
                  <a:pt x="1119931" y="310059"/>
                  <a:pt x="1410146" y="186035"/>
                </a:cubicBezTo>
                <a:cubicBezTo>
                  <a:pt x="1700361" y="62012"/>
                  <a:pt x="2020341" y="0"/>
                  <a:pt x="2370088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0833098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1145311" y="801112"/>
            <a:ext cx="4528095" cy="5417344"/>
          </a:xfrm>
          <a:custGeom>
            <a:avLst/>
            <a:gdLst/>
            <a:ahLst/>
            <a:cxnLst/>
            <a:rect l="l" t="t" r="r" b="b"/>
            <a:pathLst>
              <a:path w="4528095" h="5417344">
                <a:moveTo>
                  <a:pt x="0" y="0"/>
                </a:moveTo>
                <a:lnTo>
                  <a:pt x="4528095" y="0"/>
                </a:lnTo>
                <a:lnTo>
                  <a:pt x="4528095" y="1008311"/>
                </a:lnTo>
                <a:lnTo>
                  <a:pt x="2902148" y="1008311"/>
                </a:lnTo>
                <a:lnTo>
                  <a:pt x="2902148" y="5417344"/>
                </a:lnTo>
                <a:lnTo>
                  <a:pt x="1596181" y="5417344"/>
                </a:lnTo>
                <a:lnTo>
                  <a:pt x="1596181" y="1008311"/>
                </a:lnTo>
                <a:lnTo>
                  <a:pt x="0" y="1008311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6869866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5577842" y="243841"/>
            <a:ext cx="6614159" cy="6614160"/>
          </a:xfrm>
          <a:custGeom>
            <a:avLst/>
            <a:gdLst>
              <a:gd name="connsiteX0" fmla="*/ 6614159 w 6614159"/>
              <a:gd name="connsiteY0" fmla="*/ 0 h 6614160"/>
              <a:gd name="connsiteX1" fmla="*/ 6614159 w 6614159"/>
              <a:gd name="connsiteY1" fmla="*/ 3418065 h 6614160"/>
              <a:gd name="connsiteX2" fmla="*/ 3418064 w 6614159"/>
              <a:gd name="connsiteY2" fmla="*/ 6614160 h 6614160"/>
              <a:gd name="connsiteX3" fmla="*/ 0 w 6614159"/>
              <a:gd name="connsiteY3" fmla="*/ 6614160 h 6614160"/>
              <a:gd name="connsiteX4" fmla="*/ 6614159 w 6614159"/>
              <a:gd name="connsiteY4" fmla="*/ 0 h 661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14159" h="6614160">
                <a:moveTo>
                  <a:pt x="6614159" y="0"/>
                </a:moveTo>
                <a:lnTo>
                  <a:pt x="6614159" y="3418065"/>
                </a:lnTo>
                <a:cubicBezTo>
                  <a:pt x="4849004" y="3418065"/>
                  <a:pt x="3418064" y="4849006"/>
                  <a:pt x="3418064" y="6614160"/>
                </a:cubicBezTo>
                <a:lnTo>
                  <a:pt x="0" y="6614160"/>
                </a:lnTo>
                <a:cubicBezTo>
                  <a:pt x="0" y="2961260"/>
                  <a:pt x="2961259" y="0"/>
                  <a:pt x="6614159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15759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243841"/>
            <a:ext cx="6614160" cy="6614160"/>
          </a:xfrm>
          <a:custGeom>
            <a:avLst/>
            <a:gdLst>
              <a:gd name="connsiteX0" fmla="*/ 0 w 6614160"/>
              <a:gd name="connsiteY0" fmla="*/ 0 h 6614160"/>
              <a:gd name="connsiteX1" fmla="*/ 6614160 w 6614160"/>
              <a:gd name="connsiteY1" fmla="*/ 6614160 h 6614160"/>
              <a:gd name="connsiteX2" fmla="*/ 3196095 w 6614160"/>
              <a:gd name="connsiteY2" fmla="*/ 6614160 h 6614160"/>
              <a:gd name="connsiteX3" fmla="*/ 0 w 6614160"/>
              <a:gd name="connsiteY3" fmla="*/ 3418065 h 661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14160" h="6614160">
                <a:moveTo>
                  <a:pt x="0" y="0"/>
                </a:moveTo>
                <a:cubicBezTo>
                  <a:pt x="3652900" y="0"/>
                  <a:pt x="6614160" y="2961260"/>
                  <a:pt x="6614160" y="6614160"/>
                </a:cubicBezTo>
                <a:lnTo>
                  <a:pt x="3196095" y="6614160"/>
                </a:lnTo>
                <a:cubicBezTo>
                  <a:pt x="3196095" y="4849006"/>
                  <a:pt x="1765155" y="3418065"/>
                  <a:pt x="0" y="3418065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374179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"/>
            <a:ext cx="6614160" cy="6614159"/>
          </a:xfrm>
          <a:custGeom>
            <a:avLst/>
            <a:gdLst>
              <a:gd name="connsiteX0" fmla="*/ 3196095 w 6614160"/>
              <a:gd name="connsiteY0" fmla="*/ 0 h 6614159"/>
              <a:gd name="connsiteX1" fmla="*/ 6614160 w 6614160"/>
              <a:gd name="connsiteY1" fmla="*/ 0 h 6614159"/>
              <a:gd name="connsiteX2" fmla="*/ 0 w 6614160"/>
              <a:gd name="connsiteY2" fmla="*/ 6614159 h 6614159"/>
              <a:gd name="connsiteX3" fmla="*/ 0 w 6614160"/>
              <a:gd name="connsiteY3" fmla="*/ 3196094 h 6614159"/>
              <a:gd name="connsiteX4" fmla="*/ 3196095 w 6614160"/>
              <a:gd name="connsiteY4" fmla="*/ 0 h 6614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14160" h="6614159">
                <a:moveTo>
                  <a:pt x="3196095" y="0"/>
                </a:moveTo>
                <a:lnTo>
                  <a:pt x="6614160" y="0"/>
                </a:lnTo>
                <a:cubicBezTo>
                  <a:pt x="6614160" y="3652899"/>
                  <a:pt x="3652900" y="6614159"/>
                  <a:pt x="0" y="6614159"/>
                </a:cubicBezTo>
                <a:lnTo>
                  <a:pt x="0" y="3196094"/>
                </a:lnTo>
                <a:cubicBezTo>
                  <a:pt x="1765155" y="3196094"/>
                  <a:pt x="3196095" y="1765154"/>
                  <a:pt x="3196095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7854965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328394" y="1104590"/>
            <a:ext cx="2589152" cy="3057756"/>
          </a:xfrm>
          <a:prstGeom prst="round2SameRect">
            <a:avLst>
              <a:gd name="adj1" fmla="val 1403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787842" y="1104590"/>
            <a:ext cx="2589152" cy="3057756"/>
          </a:xfrm>
          <a:prstGeom prst="round2SameRect">
            <a:avLst>
              <a:gd name="adj1" fmla="val 1403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247289" y="1104590"/>
            <a:ext cx="2589152" cy="3057756"/>
          </a:xfrm>
          <a:prstGeom prst="round2SameRect">
            <a:avLst>
              <a:gd name="adj1" fmla="val 1403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7613672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1" hasCustomPrompt="1"/>
          </p:nvPr>
        </p:nvSpPr>
        <p:spPr>
          <a:xfrm>
            <a:off x="4579776" y="0"/>
            <a:ext cx="7013473" cy="6858000"/>
          </a:xfrm>
          <a:custGeom>
            <a:avLst/>
            <a:gdLst>
              <a:gd name="connsiteX0" fmla="*/ 6604205 w 7013473"/>
              <a:gd name="connsiteY0" fmla="*/ 3576483 h 6858000"/>
              <a:gd name="connsiteX1" fmla="*/ 7013473 w 7013473"/>
              <a:gd name="connsiteY1" fmla="*/ 3985751 h 6858000"/>
              <a:gd name="connsiteX2" fmla="*/ 7013472 w 7013473"/>
              <a:gd name="connsiteY2" fmla="*/ 4988642 h 6858000"/>
              <a:gd name="connsiteX3" fmla="*/ 6604204 w 7013473"/>
              <a:gd name="connsiteY3" fmla="*/ 5397910 h 6858000"/>
              <a:gd name="connsiteX4" fmla="*/ 6604205 w 7013473"/>
              <a:gd name="connsiteY4" fmla="*/ 5397909 h 6858000"/>
              <a:gd name="connsiteX5" fmla="*/ 6194937 w 7013473"/>
              <a:gd name="connsiteY5" fmla="*/ 4988641 h 6858000"/>
              <a:gd name="connsiteX6" fmla="*/ 6194937 w 7013473"/>
              <a:gd name="connsiteY6" fmla="*/ 3985751 h 6858000"/>
              <a:gd name="connsiteX7" fmla="*/ 6604205 w 7013473"/>
              <a:gd name="connsiteY7" fmla="*/ 3576483 h 6858000"/>
              <a:gd name="connsiteX8" fmla="*/ 409268 w 7013473"/>
              <a:gd name="connsiteY8" fmla="*/ 3060290 h 6858000"/>
              <a:gd name="connsiteX9" fmla="*/ 818536 w 7013473"/>
              <a:gd name="connsiteY9" fmla="*/ 3469558 h 6858000"/>
              <a:gd name="connsiteX10" fmla="*/ 818535 w 7013473"/>
              <a:gd name="connsiteY10" fmla="*/ 5504836 h 6858000"/>
              <a:gd name="connsiteX11" fmla="*/ 409267 w 7013473"/>
              <a:gd name="connsiteY11" fmla="*/ 5914104 h 6858000"/>
              <a:gd name="connsiteX12" fmla="*/ 409268 w 7013473"/>
              <a:gd name="connsiteY12" fmla="*/ 5914103 h 6858000"/>
              <a:gd name="connsiteX13" fmla="*/ 0 w 7013473"/>
              <a:gd name="connsiteY13" fmla="*/ 5504835 h 6858000"/>
              <a:gd name="connsiteX14" fmla="*/ 0 w 7013473"/>
              <a:gd name="connsiteY14" fmla="*/ 3469558 h 6858000"/>
              <a:gd name="connsiteX15" fmla="*/ 409268 w 7013473"/>
              <a:gd name="connsiteY15" fmla="*/ 3060290 h 6858000"/>
              <a:gd name="connsiteX16" fmla="*/ 1441757 w 7013473"/>
              <a:gd name="connsiteY16" fmla="*/ 2566219 h 6858000"/>
              <a:gd name="connsiteX17" fmla="*/ 1851025 w 7013473"/>
              <a:gd name="connsiteY17" fmla="*/ 2975487 h 6858000"/>
              <a:gd name="connsiteX18" fmla="*/ 1851024 w 7013473"/>
              <a:gd name="connsiteY18" fmla="*/ 6858000 h 6858000"/>
              <a:gd name="connsiteX19" fmla="*/ 1032489 w 7013473"/>
              <a:gd name="connsiteY19" fmla="*/ 6858000 h 6858000"/>
              <a:gd name="connsiteX20" fmla="*/ 1032489 w 7013473"/>
              <a:gd name="connsiteY20" fmla="*/ 2975487 h 6858000"/>
              <a:gd name="connsiteX21" fmla="*/ 1441757 w 7013473"/>
              <a:gd name="connsiteY21" fmla="*/ 2566219 h 6858000"/>
              <a:gd name="connsiteX22" fmla="*/ 5571713 w 7013473"/>
              <a:gd name="connsiteY22" fmla="*/ 1836175 h 6858000"/>
              <a:gd name="connsiteX23" fmla="*/ 5980981 w 7013473"/>
              <a:gd name="connsiteY23" fmla="*/ 2245443 h 6858000"/>
              <a:gd name="connsiteX24" fmla="*/ 5980980 w 7013473"/>
              <a:gd name="connsiteY24" fmla="*/ 4214354 h 6858000"/>
              <a:gd name="connsiteX25" fmla="*/ 5571712 w 7013473"/>
              <a:gd name="connsiteY25" fmla="*/ 4623622 h 6858000"/>
              <a:gd name="connsiteX26" fmla="*/ 5571713 w 7013473"/>
              <a:gd name="connsiteY26" fmla="*/ 4623621 h 6858000"/>
              <a:gd name="connsiteX27" fmla="*/ 5162445 w 7013473"/>
              <a:gd name="connsiteY27" fmla="*/ 4214353 h 6858000"/>
              <a:gd name="connsiteX28" fmla="*/ 5162445 w 7013473"/>
              <a:gd name="connsiteY28" fmla="*/ 2245443 h 6858000"/>
              <a:gd name="connsiteX29" fmla="*/ 5571713 w 7013473"/>
              <a:gd name="connsiteY29" fmla="*/ 1836175 h 6858000"/>
              <a:gd name="connsiteX30" fmla="*/ 4539224 w 7013473"/>
              <a:gd name="connsiteY30" fmla="*/ 1091380 h 6858000"/>
              <a:gd name="connsiteX31" fmla="*/ 4948492 w 7013473"/>
              <a:gd name="connsiteY31" fmla="*/ 1500648 h 6858000"/>
              <a:gd name="connsiteX32" fmla="*/ 4948491 w 7013473"/>
              <a:gd name="connsiteY32" fmla="*/ 5110384 h 6858000"/>
              <a:gd name="connsiteX33" fmla="*/ 4539223 w 7013473"/>
              <a:gd name="connsiteY33" fmla="*/ 5519652 h 6858000"/>
              <a:gd name="connsiteX34" fmla="*/ 4539224 w 7013473"/>
              <a:gd name="connsiteY34" fmla="*/ 5519651 h 6858000"/>
              <a:gd name="connsiteX35" fmla="*/ 4129956 w 7013473"/>
              <a:gd name="connsiteY35" fmla="*/ 5110383 h 6858000"/>
              <a:gd name="connsiteX36" fmla="*/ 4129956 w 7013473"/>
              <a:gd name="connsiteY36" fmla="*/ 1500648 h 6858000"/>
              <a:gd name="connsiteX37" fmla="*/ 4539224 w 7013473"/>
              <a:gd name="connsiteY37" fmla="*/ 1091380 h 6858000"/>
              <a:gd name="connsiteX38" fmla="*/ 2474246 w 7013473"/>
              <a:gd name="connsiteY38" fmla="*/ 774290 h 6858000"/>
              <a:gd name="connsiteX39" fmla="*/ 2883514 w 7013473"/>
              <a:gd name="connsiteY39" fmla="*/ 1183558 h 6858000"/>
              <a:gd name="connsiteX40" fmla="*/ 2883513 w 7013473"/>
              <a:gd name="connsiteY40" fmla="*/ 5334828 h 6858000"/>
              <a:gd name="connsiteX41" fmla="*/ 2474245 w 7013473"/>
              <a:gd name="connsiteY41" fmla="*/ 5744096 h 6858000"/>
              <a:gd name="connsiteX42" fmla="*/ 2474246 w 7013473"/>
              <a:gd name="connsiteY42" fmla="*/ 5744095 h 6858000"/>
              <a:gd name="connsiteX43" fmla="*/ 2064978 w 7013473"/>
              <a:gd name="connsiteY43" fmla="*/ 5334827 h 6858000"/>
              <a:gd name="connsiteX44" fmla="*/ 2064978 w 7013473"/>
              <a:gd name="connsiteY44" fmla="*/ 1183558 h 6858000"/>
              <a:gd name="connsiteX45" fmla="*/ 2474246 w 7013473"/>
              <a:gd name="connsiteY45" fmla="*/ 774290 h 6858000"/>
              <a:gd name="connsiteX46" fmla="*/ 3097467 w 7013473"/>
              <a:gd name="connsiteY46" fmla="*/ 0 h 6858000"/>
              <a:gd name="connsiteX47" fmla="*/ 3916003 w 7013473"/>
              <a:gd name="connsiteY47" fmla="*/ 0 h 6858000"/>
              <a:gd name="connsiteX48" fmla="*/ 3916002 w 7013473"/>
              <a:gd name="connsiteY48" fmla="*/ 5711314 h 6858000"/>
              <a:gd name="connsiteX49" fmla="*/ 3506734 w 7013473"/>
              <a:gd name="connsiteY49" fmla="*/ 6120582 h 6858000"/>
              <a:gd name="connsiteX50" fmla="*/ 3506735 w 7013473"/>
              <a:gd name="connsiteY50" fmla="*/ 6120581 h 6858000"/>
              <a:gd name="connsiteX51" fmla="*/ 3097467 w 7013473"/>
              <a:gd name="connsiteY51" fmla="*/ 571131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7013473" h="6858000">
                <a:moveTo>
                  <a:pt x="6604205" y="3576483"/>
                </a:moveTo>
                <a:cubicBezTo>
                  <a:pt x="6830237" y="3576483"/>
                  <a:pt x="7013473" y="3759719"/>
                  <a:pt x="7013473" y="3985751"/>
                </a:cubicBezTo>
                <a:cubicBezTo>
                  <a:pt x="7013473" y="4320048"/>
                  <a:pt x="7013472" y="4654345"/>
                  <a:pt x="7013472" y="4988642"/>
                </a:cubicBezTo>
                <a:cubicBezTo>
                  <a:pt x="7013472" y="5214674"/>
                  <a:pt x="6830236" y="5397910"/>
                  <a:pt x="6604204" y="5397910"/>
                </a:cubicBezTo>
                <a:lnTo>
                  <a:pt x="6604205" y="5397909"/>
                </a:lnTo>
                <a:cubicBezTo>
                  <a:pt x="6378173" y="5397909"/>
                  <a:pt x="6194937" y="5214673"/>
                  <a:pt x="6194937" y="4988641"/>
                </a:cubicBezTo>
                <a:lnTo>
                  <a:pt x="6194937" y="3985751"/>
                </a:lnTo>
                <a:cubicBezTo>
                  <a:pt x="6194937" y="3759719"/>
                  <a:pt x="6378173" y="3576483"/>
                  <a:pt x="6604205" y="3576483"/>
                </a:cubicBezTo>
                <a:close/>
                <a:moveTo>
                  <a:pt x="409268" y="3060290"/>
                </a:moveTo>
                <a:cubicBezTo>
                  <a:pt x="635300" y="3060290"/>
                  <a:pt x="818536" y="3243526"/>
                  <a:pt x="818536" y="3469558"/>
                </a:cubicBezTo>
                <a:cubicBezTo>
                  <a:pt x="818536" y="4147984"/>
                  <a:pt x="818535" y="4826410"/>
                  <a:pt x="818535" y="5504836"/>
                </a:cubicBezTo>
                <a:cubicBezTo>
                  <a:pt x="818535" y="5730868"/>
                  <a:pt x="635299" y="5914104"/>
                  <a:pt x="409267" y="5914104"/>
                </a:cubicBezTo>
                <a:lnTo>
                  <a:pt x="409268" y="5914103"/>
                </a:lnTo>
                <a:cubicBezTo>
                  <a:pt x="183236" y="5914103"/>
                  <a:pt x="0" y="5730867"/>
                  <a:pt x="0" y="5504835"/>
                </a:cubicBezTo>
                <a:lnTo>
                  <a:pt x="0" y="3469558"/>
                </a:lnTo>
                <a:cubicBezTo>
                  <a:pt x="0" y="3243526"/>
                  <a:pt x="183236" y="3060290"/>
                  <a:pt x="409268" y="3060290"/>
                </a:cubicBezTo>
                <a:close/>
                <a:moveTo>
                  <a:pt x="1441757" y="2566219"/>
                </a:moveTo>
                <a:cubicBezTo>
                  <a:pt x="1667789" y="2566219"/>
                  <a:pt x="1851025" y="2749455"/>
                  <a:pt x="1851025" y="2975487"/>
                </a:cubicBezTo>
                <a:lnTo>
                  <a:pt x="1851024" y="6858000"/>
                </a:lnTo>
                <a:lnTo>
                  <a:pt x="1032489" y="6858000"/>
                </a:lnTo>
                <a:lnTo>
                  <a:pt x="1032489" y="2975487"/>
                </a:lnTo>
                <a:cubicBezTo>
                  <a:pt x="1032489" y="2749455"/>
                  <a:pt x="1215725" y="2566219"/>
                  <a:pt x="1441757" y="2566219"/>
                </a:cubicBezTo>
                <a:close/>
                <a:moveTo>
                  <a:pt x="5571713" y="1836175"/>
                </a:moveTo>
                <a:cubicBezTo>
                  <a:pt x="5797745" y="1836175"/>
                  <a:pt x="5980981" y="2019412"/>
                  <a:pt x="5980981" y="2245443"/>
                </a:cubicBezTo>
                <a:cubicBezTo>
                  <a:pt x="5980981" y="2901747"/>
                  <a:pt x="5980980" y="3558050"/>
                  <a:pt x="5980980" y="4214354"/>
                </a:cubicBezTo>
                <a:cubicBezTo>
                  <a:pt x="5980980" y="4440386"/>
                  <a:pt x="5797744" y="4623622"/>
                  <a:pt x="5571712" y="4623622"/>
                </a:cubicBezTo>
                <a:lnTo>
                  <a:pt x="5571713" y="4623621"/>
                </a:lnTo>
                <a:cubicBezTo>
                  <a:pt x="5345681" y="4623621"/>
                  <a:pt x="5162445" y="4440385"/>
                  <a:pt x="5162445" y="4214353"/>
                </a:cubicBezTo>
                <a:lnTo>
                  <a:pt x="5162445" y="2245443"/>
                </a:lnTo>
                <a:cubicBezTo>
                  <a:pt x="5162445" y="2019412"/>
                  <a:pt x="5345681" y="1836175"/>
                  <a:pt x="5571713" y="1836175"/>
                </a:cubicBezTo>
                <a:close/>
                <a:moveTo>
                  <a:pt x="4539224" y="1091380"/>
                </a:moveTo>
                <a:cubicBezTo>
                  <a:pt x="4765256" y="1091380"/>
                  <a:pt x="4948492" y="1274616"/>
                  <a:pt x="4948492" y="1500648"/>
                </a:cubicBezTo>
                <a:cubicBezTo>
                  <a:pt x="4948492" y="2703893"/>
                  <a:pt x="4948491" y="3907139"/>
                  <a:pt x="4948491" y="5110384"/>
                </a:cubicBezTo>
                <a:cubicBezTo>
                  <a:pt x="4948491" y="5336416"/>
                  <a:pt x="4765255" y="5519652"/>
                  <a:pt x="4539223" y="5519652"/>
                </a:cubicBezTo>
                <a:lnTo>
                  <a:pt x="4539224" y="5519651"/>
                </a:lnTo>
                <a:cubicBezTo>
                  <a:pt x="4313192" y="5519651"/>
                  <a:pt x="4129956" y="5336415"/>
                  <a:pt x="4129956" y="5110383"/>
                </a:cubicBezTo>
                <a:lnTo>
                  <a:pt x="4129956" y="1500648"/>
                </a:lnTo>
                <a:cubicBezTo>
                  <a:pt x="4129956" y="1274616"/>
                  <a:pt x="4313192" y="1091380"/>
                  <a:pt x="4539224" y="1091380"/>
                </a:cubicBezTo>
                <a:close/>
                <a:moveTo>
                  <a:pt x="2474246" y="774290"/>
                </a:moveTo>
                <a:cubicBezTo>
                  <a:pt x="2700278" y="774290"/>
                  <a:pt x="2883514" y="957526"/>
                  <a:pt x="2883514" y="1183558"/>
                </a:cubicBezTo>
                <a:cubicBezTo>
                  <a:pt x="2883514" y="2567315"/>
                  <a:pt x="2883513" y="3951071"/>
                  <a:pt x="2883513" y="5334828"/>
                </a:cubicBezTo>
                <a:cubicBezTo>
                  <a:pt x="2883513" y="5560860"/>
                  <a:pt x="2700277" y="5744096"/>
                  <a:pt x="2474245" y="5744096"/>
                </a:cubicBezTo>
                <a:lnTo>
                  <a:pt x="2474246" y="5744095"/>
                </a:lnTo>
                <a:cubicBezTo>
                  <a:pt x="2248214" y="5744095"/>
                  <a:pt x="2064978" y="5560859"/>
                  <a:pt x="2064978" y="5334827"/>
                </a:cubicBezTo>
                <a:lnTo>
                  <a:pt x="2064978" y="1183558"/>
                </a:lnTo>
                <a:cubicBezTo>
                  <a:pt x="2064978" y="957526"/>
                  <a:pt x="2248214" y="774290"/>
                  <a:pt x="2474246" y="774290"/>
                </a:cubicBezTo>
                <a:close/>
                <a:moveTo>
                  <a:pt x="3097467" y="0"/>
                </a:moveTo>
                <a:lnTo>
                  <a:pt x="3916003" y="0"/>
                </a:lnTo>
                <a:lnTo>
                  <a:pt x="3916002" y="5711314"/>
                </a:lnTo>
                <a:cubicBezTo>
                  <a:pt x="3916002" y="5937346"/>
                  <a:pt x="3732766" y="6120582"/>
                  <a:pt x="3506734" y="6120582"/>
                </a:cubicBezTo>
                <a:lnTo>
                  <a:pt x="3506735" y="6120581"/>
                </a:lnTo>
                <a:cubicBezTo>
                  <a:pt x="3280703" y="6120581"/>
                  <a:pt x="3097467" y="5937345"/>
                  <a:pt x="3097467" y="5711313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41300" dist="38100" dir="5400000" algn="t" rotWithShape="0">
              <a:prstClr val="black">
                <a:alpha val="17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8443244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222222">
                  <a:alpha val="0"/>
                </a:srgbClr>
              </a:gs>
              <a:gs pos="100000">
                <a:srgbClr val="222222">
                  <a:alpha val="4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0185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299A6B-0115-4F4D-82E6-9E49BB5B72E3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7498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4466572" y="0"/>
            <a:ext cx="3473680" cy="6858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363796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5387688" y="1366411"/>
            <a:ext cx="2589152" cy="3628211"/>
          </a:xfrm>
          <a:prstGeom prst="round2SameRect">
            <a:avLst>
              <a:gd name="adj1" fmla="val 1403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369093" y="1366411"/>
            <a:ext cx="2589152" cy="3628211"/>
          </a:xfrm>
          <a:prstGeom prst="round2SameRect">
            <a:avLst>
              <a:gd name="adj1" fmla="val 1403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4581600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6260689" y="1936787"/>
            <a:ext cx="641555" cy="641555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9184659" y="1936787"/>
            <a:ext cx="641555" cy="641555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9867044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4671754" y="0"/>
            <a:ext cx="7520246" cy="6858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9998870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680202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1250085"/>
            <a:ext cx="3409806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60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4671754" y="0"/>
            <a:ext cx="7520246" cy="6858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401699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6896100" cy="6858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156365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6151418" cy="6858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392828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4549699" cy="6858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6132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-32213" y="-24938"/>
            <a:ext cx="12281793" cy="6924092"/>
          </a:xfrm>
          <a:custGeom>
            <a:avLst/>
            <a:gdLst>
              <a:gd name="connsiteX0" fmla="*/ 0 w 2589153"/>
              <a:gd name="connsiteY0" fmla="*/ 0 h 2348970"/>
              <a:gd name="connsiteX1" fmla="*/ 2589153 w 2589153"/>
              <a:gd name="connsiteY1" fmla="*/ 0 h 2348970"/>
              <a:gd name="connsiteX2" fmla="*/ 2589153 w 2589153"/>
              <a:gd name="connsiteY2" fmla="*/ 2348970 h 2348970"/>
              <a:gd name="connsiteX3" fmla="*/ 0 w 2589153"/>
              <a:gd name="connsiteY3" fmla="*/ 2348970 h 2348970"/>
              <a:gd name="connsiteX4" fmla="*/ 0 w 2589153"/>
              <a:gd name="connsiteY4" fmla="*/ 0 h 2348970"/>
              <a:gd name="connsiteX0" fmla="*/ 0 w 8009051"/>
              <a:gd name="connsiteY0" fmla="*/ 0 h 3296621"/>
              <a:gd name="connsiteX1" fmla="*/ 8009051 w 8009051"/>
              <a:gd name="connsiteY1" fmla="*/ 947651 h 3296621"/>
              <a:gd name="connsiteX2" fmla="*/ 8009051 w 8009051"/>
              <a:gd name="connsiteY2" fmla="*/ 3296621 h 3296621"/>
              <a:gd name="connsiteX3" fmla="*/ 5419898 w 8009051"/>
              <a:gd name="connsiteY3" fmla="*/ 3296621 h 3296621"/>
              <a:gd name="connsiteX4" fmla="*/ 0 w 8009051"/>
              <a:gd name="connsiteY4" fmla="*/ 0 h 3296621"/>
              <a:gd name="connsiteX0" fmla="*/ 0 w 10773295"/>
              <a:gd name="connsiteY0" fmla="*/ 0 h 6480395"/>
              <a:gd name="connsiteX1" fmla="*/ 8009051 w 10773295"/>
              <a:gd name="connsiteY1" fmla="*/ 947651 h 6480395"/>
              <a:gd name="connsiteX2" fmla="*/ 8009051 w 10773295"/>
              <a:gd name="connsiteY2" fmla="*/ 3296621 h 6480395"/>
              <a:gd name="connsiteX3" fmla="*/ 10773295 w 10773295"/>
              <a:gd name="connsiteY3" fmla="*/ 6480395 h 6480395"/>
              <a:gd name="connsiteX4" fmla="*/ 0 w 10773295"/>
              <a:gd name="connsiteY4" fmla="*/ 0 h 6480395"/>
              <a:gd name="connsiteX0" fmla="*/ 0 w 12281793"/>
              <a:gd name="connsiteY0" fmla="*/ 0 h 6480395"/>
              <a:gd name="connsiteX1" fmla="*/ 8009051 w 12281793"/>
              <a:gd name="connsiteY1" fmla="*/ 947651 h 6480395"/>
              <a:gd name="connsiteX2" fmla="*/ 12281793 w 12281793"/>
              <a:gd name="connsiteY2" fmla="*/ 5366490 h 6480395"/>
              <a:gd name="connsiteX3" fmla="*/ 10773295 w 12281793"/>
              <a:gd name="connsiteY3" fmla="*/ 6480395 h 6480395"/>
              <a:gd name="connsiteX4" fmla="*/ 0 w 12281793"/>
              <a:gd name="connsiteY4" fmla="*/ 0 h 6480395"/>
              <a:gd name="connsiteX0" fmla="*/ 0 w 12281793"/>
              <a:gd name="connsiteY0" fmla="*/ 432262 h 6912657"/>
              <a:gd name="connsiteX1" fmla="*/ 8624193 w 12281793"/>
              <a:gd name="connsiteY1" fmla="*/ 0 h 6912657"/>
              <a:gd name="connsiteX2" fmla="*/ 12281793 w 12281793"/>
              <a:gd name="connsiteY2" fmla="*/ 5798752 h 6912657"/>
              <a:gd name="connsiteX3" fmla="*/ 10773295 w 12281793"/>
              <a:gd name="connsiteY3" fmla="*/ 6912657 h 6912657"/>
              <a:gd name="connsiteX4" fmla="*/ 0 w 12281793"/>
              <a:gd name="connsiteY4" fmla="*/ 432262 h 6912657"/>
              <a:gd name="connsiteX0" fmla="*/ 0 w 12281793"/>
              <a:gd name="connsiteY0" fmla="*/ 432262 h 6912657"/>
              <a:gd name="connsiteX1" fmla="*/ 381348 w 12281793"/>
              <a:gd name="connsiteY1" fmla="*/ 412514 h 6912657"/>
              <a:gd name="connsiteX2" fmla="*/ 8624193 w 12281793"/>
              <a:gd name="connsiteY2" fmla="*/ 0 h 6912657"/>
              <a:gd name="connsiteX3" fmla="*/ 12281793 w 12281793"/>
              <a:gd name="connsiteY3" fmla="*/ 5798752 h 6912657"/>
              <a:gd name="connsiteX4" fmla="*/ 10773295 w 12281793"/>
              <a:gd name="connsiteY4" fmla="*/ 6912657 h 6912657"/>
              <a:gd name="connsiteX5" fmla="*/ 0 w 12281793"/>
              <a:gd name="connsiteY5" fmla="*/ 432262 h 6912657"/>
              <a:gd name="connsiteX0" fmla="*/ 0 w 12281793"/>
              <a:gd name="connsiteY0" fmla="*/ 443697 h 6924092"/>
              <a:gd name="connsiteX1" fmla="*/ 32214 w 12281793"/>
              <a:gd name="connsiteY1" fmla="*/ 0 h 6924092"/>
              <a:gd name="connsiteX2" fmla="*/ 8624193 w 12281793"/>
              <a:gd name="connsiteY2" fmla="*/ 11435 h 6924092"/>
              <a:gd name="connsiteX3" fmla="*/ 12281793 w 12281793"/>
              <a:gd name="connsiteY3" fmla="*/ 5810187 h 6924092"/>
              <a:gd name="connsiteX4" fmla="*/ 10773295 w 12281793"/>
              <a:gd name="connsiteY4" fmla="*/ 6924092 h 6924092"/>
              <a:gd name="connsiteX5" fmla="*/ 0 w 12281793"/>
              <a:gd name="connsiteY5" fmla="*/ 443697 h 6924092"/>
              <a:gd name="connsiteX0" fmla="*/ 0 w 12281793"/>
              <a:gd name="connsiteY0" fmla="*/ 443697 h 6924092"/>
              <a:gd name="connsiteX1" fmla="*/ 32214 w 12281793"/>
              <a:gd name="connsiteY1" fmla="*/ 0 h 6924092"/>
              <a:gd name="connsiteX2" fmla="*/ 8624193 w 12281793"/>
              <a:gd name="connsiteY2" fmla="*/ 11435 h 6924092"/>
              <a:gd name="connsiteX3" fmla="*/ 12281793 w 12281793"/>
              <a:gd name="connsiteY3" fmla="*/ 5810187 h 6924092"/>
              <a:gd name="connsiteX4" fmla="*/ 11478838 w 12281793"/>
              <a:gd name="connsiteY4" fmla="*/ 6392487 h 6924092"/>
              <a:gd name="connsiteX5" fmla="*/ 10773295 w 12281793"/>
              <a:gd name="connsiteY5" fmla="*/ 6924092 h 6924092"/>
              <a:gd name="connsiteX6" fmla="*/ 0 w 12281793"/>
              <a:gd name="connsiteY6" fmla="*/ 443697 h 6924092"/>
              <a:gd name="connsiteX0" fmla="*/ 0 w 12281793"/>
              <a:gd name="connsiteY0" fmla="*/ 443697 h 6924092"/>
              <a:gd name="connsiteX1" fmla="*/ 32214 w 12281793"/>
              <a:gd name="connsiteY1" fmla="*/ 0 h 6924092"/>
              <a:gd name="connsiteX2" fmla="*/ 8624193 w 12281793"/>
              <a:gd name="connsiteY2" fmla="*/ 11435 h 6924092"/>
              <a:gd name="connsiteX3" fmla="*/ 12281793 w 12281793"/>
              <a:gd name="connsiteY3" fmla="*/ 5810187 h 6924092"/>
              <a:gd name="connsiteX4" fmla="*/ 12243609 w 12281793"/>
              <a:gd name="connsiteY4" fmla="*/ 6907876 h 6924092"/>
              <a:gd name="connsiteX5" fmla="*/ 10773295 w 12281793"/>
              <a:gd name="connsiteY5" fmla="*/ 6924092 h 6924092"/>
              <a:gd name="connsiteX6" fmla="*/ 0 w 12281793"/>
              <a:gd name="connsiteY6" fmla="*/ 443697 h 692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81793" h="6924092">
                <a:moveTo>
                  <a:pt x="0" y="443697"/>
                </a:moveTo>
                <a:lnTo>
                  <a:pt x="32214" y="0"/>
                </a:lnTo>
                <a:lnTo>
                  <a:pt x="8624193" y="11435"/>
                </a:lnTo>
                <a:lnTo>
                  <a:pt x="12281793" y="5810187"/>
                </a:lnTo>
                <a:lnTo>
                  <a:pt x="12243609" y="6907876"/>
                </a:lnTo>
                <a:lnTo>
                  <a:pt x="10773295" y="6924092"/>
                </a:lnTo>
                <a:lnTo>
                  <a:pt x="0" y="443697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868747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4014440" y="581722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902713" y="581722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790986" y="581722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679259" y="581722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5902713" y="2469994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9679259" y="2469994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7790986" y="4358266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9679259" y="4358266"/>
            <a:ext cx="1828800" cy="1828800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7642304" y="2321312"/>
            <a:ext cx="2126164" cy="2126164"/>
          </a:xfrm>
          <a:prstGeom prst="round2SameRect">
            <a:avLst>
              <a:gd name="adj1" fmla="val 1475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317500" dist="25400" dir="5400000" sx="105000" sy="105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093875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2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299A6B-0115-4F4D-82E6-9E49BB5B72E3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325228" y="584204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精美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工作总结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www.1ppt.com/xiazai/zongjie/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工作计划：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www.1ppt.com/xiazai/jihua/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商务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www.1ppt.com/moban/shangwu/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个人简历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www.1ppt.com/xiazai/jianli/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毕业答辩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www.1ppt.com/xiazai/dabian/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工作汇报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www.1ppt.com/xiazai/huibao/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07552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5387685" y="1366411"/>
            <a:ext cx="2589153" cy="2348970"/>
          </a:xfrm>
          <a:prstGeom prst="round2SameRect">
            <a:avLst>
              <a:gd name="adj1" fmla="val 1159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8331608" y="1366411"/>
            <a:ext cx="2589153" cy="2348970"/>
          </a:xfrm>
          <a:prstGeom prst="round2SameRect">
            <a:avLst>
              <a:gd name="adj1" fmla="val 1159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2494714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367884" y="611459"/>
            <a:ext cx="5664820" cy="1828800"/>
          </a:xfrm>
          <a:custGeom>
            <a:avLst/>
            <a:gdLst>
              <a:gd name="connsiteX0" fmla="*/ 0 w 3526221"/>
              <a:gd name="connsiteY0" fmla="*/ 47392 h 4946526"/>
              <a:gd name="connsiteX1" fmla="*/ 47392 w 3526221"/>
              <a:gd name="connsiteY1" fmla="*/ 0 h 4946526"/>
              <a:gd name="connsiteX2" fmla="*/ 3478829 w 3526221"/>
              <a:gd name="connsiteY2" fmla="*/ 0 h 4946526"/>
              <a:gd name="connsiteX3" fmla="*/ 3526221 w 3526221"/>
              <a:gd name="connsiteY3" fmla="*/ 47392 h 4946526"/>
              <a:gd name="connsiteX4" fmla="*/ 3526221 w 3526221"/>
              <a:gd name="connsiteY4" fmla="*/ 4899134 h 4946526"/>
              <a:gd name="connsiteX5" fmla="*/ 3478829 w 3526221"/>
              <a:gd name="connsiteY5" fmla="*/ 4946526 h 4946526"/>
              <a:gd name="connsiteX6" fmla="*/ 47392 w 3526221"/>
              <a:gd name="connsiteY6" fmla="*/ 4946526 h 4946526"/>
              <a:gd name="connsiteX7" fmla="*/ 0 w 3526221"/>
              <a:gd name="connsiteY7" fmla="*/ 4899134 h 4946526"/>
              <a:gd name="connsiteX8" fmla="*/ 0 w 3526221"/>
              <a:gd name="connsiteY8" fmla="*/ 47392 h 4946526"/>
              <a:gd name="connsiteX0" fmla="*/ 0 w 3749408"/>
              <a:gd name="connsiteY0" fmla="*/ 47392 h 4946526"/>
              <a:gd name="connsiteX1" fmla="*/ 47392 w 3749408"/>
              <a:gd name="connsiteY1" fmla="*/ 0 h 4946526"/>
              <a:gd name="connsiteX2" fmla="*/ 3478829 w 3749408"/>
              <a:gd name="connsiteY2" fmla="*/ 0 h 4946526"/>
              <a:gd name="connsiteX3" fmla="*/ 3526221 w 3749408"/>
              <a:gd name="connsiteY3" fmla="*/ 4899134 h 4946526"/>
              <a:gd name="connsiteX4" fmla="*/ 3478829 w 3749408"/>
              <a:gd name="connsiteY4" fmla="*/ 4946526 h 4946526"/>
              <a:gd name="connsiteX5" fmla="*/ 47392 w 3749408"/>
              <a:gd name="connsiteY5" fmla="*/ 4946526 h 4946526"/>
              <a:gd name="connsiteX6" fmla="*/ 0 w 3749408"/>
              <a:gd name="connsiteY6" fmla="*/ 4899134 h 4946526"/>
              <a:gd name="connsiteX7" fmla="*/ 0 w 3749408"/>
              <a:gd name="connsiteY7" fmla="*/ 47392 h 4946526"/>
              <a:gd name="connsiteX0" fmla="*/ 0 w 3907758"/>
              <a:gd name="connsiteY0" fmla="*/ 47392 h 4946526"/>
              <a:gd name="connsiteX1" fmla="*/ 47392 w 3907758"/>
              <a:gd name="connsiteY1" fmla="*/ 0 h 4946526"/>
              <a:gd name="connsiteX2" fmla="*/ 3478829 w 3907758"/>
              <a:gd name="connsiteY2" fmla="*/ 0 h 4946526"/>
              <a:gd name="connsiteX3" fmla="*/ 3478829 w 3907758"/>
              <a:gd name="connsiteY3" fmla="*/ 4946526 h 4946526"/>
              <a:gd name="connsiteX4" fmla="*/ 47392 w 3907758"/>
              <a:gd name="connsiteY4" fmla="*/ 4946526 h 4946526"/>
              <a:gd name="connsiteX5" fmla="*/ 0 w 3907758"/>
              <a:gd name="connsiteY5" fmla="*/ 4899134 h 4946526"/>
              <a:gd name="connsiteX6" fmla="*/ 0 w 3907758"/>
              <a:gd name="connsiteY6" fmla="*/ 47392 h 4946526"/>
              <a:gd name="connsiteX0" fmla="*/ 0 w 3478829"/>
              <a:gd name="connsiteY0" fmla="*/ 47392 h 4946526"/>
              <a:gd name="connsiteX1" fmla="*/ 47392 w 3478829"/>
              <a:gd name="connsiteY1" fmla="*/ 0 h 4946526"/>
              <a:gd name="connsiteX2" fmla="*/ 3478829 w 3478829"/>
              <a:gd name="connsiteY2" fmla="*/ 0 h 4946526"/>
              <a:gd name="connsiteX3" fmla="*/ 3478829 w 3478829"/>
              <a:gd name="connsiteY3" fmla="*/ 4946526 h 4946526"/>
              <a:gd name="connsiteX4" fmla="*/ 47392 w 3478829"/>
              <a:gd name="connsiteY4" fmla="*/ 4946526 h 4946526"/>
              <a:gd name="connsiteX5" fmla="*/ 0 w 3478829"/>
              <a:gd name="connsiteY5" fmla="*/ 4899134 h 4946526"/>
              <a:gd name="connsiteX6" fmla="*/ 0 w 3478829"/>
              <a:gd name="connsiteY6" fmla="*/ 47392 h 4946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78829" h="4946526">
                <a:moveTo>
                  <a:pt x="0" y="47392"/>
                </a:moveTo>
                <a:cubicBezTo>
                  <a:pt x="0" y="21218"/>
                  <a:pt x="21218" y="0"/>
                  <a:pt x="47392" y="0"/>
                </a:cubicBezTo>
                <a:lnTo>
                  <a:pt x="3478829" y="0"/>
                </a:lnTo>
                <a:lnTo>
                  <a:pt x="3478829" y="4946526"/>
                </a:lnTo>
                <a:lnTo>
                  <a:pt x="47392" y="4946526"/>
                </a:lnTo>
                <a:cubicBezTo>
                  <a:pt x="21218" y="4946526"/>
                  <a:pt x="0" y="4925308"/>
                  <a:pt x="0" y="4899134"/>
                </a:cubicBezTo>
                <a:lnTo>
                  <a:pt x="0" y="47392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549699" y="2529468"/>
            <a:ext cx="5664820" cy="1828800"/>
          </a:xfrm>
          <a:custGeom>
            <a:avLst/>
            <a:gdLst>
              <a:gd name="connsiteX0" fmla="*/ 0 w 3526221"/>
              <a:gd name="connsiteY0" fmla="*/ 47392 h 4946526"/>
              <a:gd name="connsiteX1" fmla="*/ 47392 w 3526221"/>
              <a:gd name="connsiteY1" fmla="*/ 0 h 4946526"/>
              <a:gd name="connsiteX2" fmla="*/ 3478829 w 3526221"/>
              <a:gd name="connsiteY2" fmla="*/ 0 h 4946526"/>
              <a:gd name="connsiteX3" fmla="*/ 3526221 w 3526221"/>
              <a:gd name="connsiteY3" fmla="*/ 47392 h 4946526"/>
              <a:gd name="connsiteX4" fmla="*/ 3526221 w 3526221"/>
              <a:gd name="connsiteY4" fmla="*/ 4899134 h 4946526"/>
              <a:gd name="connsiteX5" fmla="*/ 3478829 w 3526221"/>
              <a:gd name="connsiteY5" fmla="*/ 4946526 h 4946526"/>
              <a:gd name="connsiteX6" fmla="*/ 47392 w 3526221"/>
              <a:gd name="connsiteY6" fmla="*/ 4946526 h 4946526"/>
              <a:gd name="connsiteX7" fmla="*/ 0 w 3526221"/>
              <a:gd name="connsiteY7" fmla="*/ 4899134 h 4946526"/>
              <a:gd name="connsiteX8" fmla="*/ 0 w 3526221"/>
              <a:gd name="connsiteY8" fmla="*/ 47392 h 4946526"/>
              <a:gd name="connsiteX0" fmla="*/ 0 w 3749408"/>
              <a:gd name="connsiteY0" fmla="*/ 47392 h 4946526"/>
              <a:gd name="connsiteX1" fmla="*/ 47392 w 3749408"/>
              <a:gd name="connsiteY1" fmla="*/ 0 h 4946526"/>
              <a:gd name="connsiteX2" fmla="*/ 3478829 w 3749408"/>
              <a:gd name="connsiteY2" fmla="*/ 0 h 4946526"/>
              <a:gd name="connsiteX3" fmla="*/ 3526221 w 3749408"/>
              <a:gd name="connsiteY3" fmla="*/ 4899134 h 4946526"/>
              <a:gd name="connsiteX4" fmla="*/ 3478829 w 3749408"/>
              <a:gd name="connsiteY4" fmla="*/ 4946526 h 4946526"/>
              <a:gd name="connsiteX5" fmla="*/ 47392 w 3749408"/>
              <a:gd name="connsiteY5" fmla="*/ 4946526 h 4946526"/>
              <a:gd name="connsiteX6" fmla="*/ 0 w 3749408"/>
              <a:gd name="connsiteY6" fmla="*/ 4899134 h 4946526"/>
              <a:gd name="connsiteX7" fmla="*/ 0 w 3749408"/>
              <a:gd name="connsiteY7" fmla="*/ 47392 h 4946526"/>
              <a:gd name="connsiteX0" fmla="*/ 0 w 3907758"/>
              <a:gd name="connsiteY0" fmla="*/ 47392 h 4946526"/>
              <a:gd name="connsiteX1" fmla="*/ 47392 w 3907758"/>
              <a:gd name="connsiteY1" fmla="*/ 0 h 4946526"/>
              <a:gd name="connsiteX2" fmla="*/ 3478829 w 3907758"/>
              <a:gd name="connsiteY2" fmla="*/ 0 h 4946526"/>
              <a:gd name="connsiteX3" fmla="*/ 3478829 w 3907758"/>
              <a:gd name="connsiteY3" fmla="*/ 4946526 h 4946526"/>
              <a:gd name="connsiteX4" fmla="*/ 47392 w 3907758"/>
              <a:gd name="connsiteY4" fmla="*/ 4946526 h 4946526"/>
              <a:gd name="connsiteX5" fmla="*/ 0 w 3907758"/>
              <a:gd name="connsiteY5" fmla="*/ 4899134 h 4946526"/>
              <a:gd name="connsiteX6" fmla="*/ 0 w 3907758"/>
              <a:gd name="connsiteY6" fmla="*/ 47392 h 4946526"/>
              <a:gd name="connsiteX0" fmla="*/ 0 w 3478829"/>
              <a:gd name="connsiteY0" fmla="*/ 47392 h 4946526"/>
              <a:gd name="connsiteX1" fmla="*/ 47392 w 3478829"/>
              <a:gd name="connsiteY1" fmla="*/ 0 h 4946526"/>
              <a:gd name="connsiteX2" fmla="*/ 3478829 w 3478829"/>
              <a:gd name="connsiteY2" fmla="*/ 0 h 4946526"/>
              <a:gd name="connsiteX3" fmla="*/ 3478829 w 3478829"/>
              <a:gd name="connsiteY3" fmla="*/ 4946526 h 4946526"/>
              <a:gd name="connsiteX4" fmla="*/ 47392 w 3478829"/>
              <a:gd name="connsiteY4" fmla="*/ 4946526 h 4946526"/>
              <a:gd name="connsiteX5" fmla="*/ 0 w 3478829"/>
              <a:gd name="connsiteY5" fmla="*/ 4899134 h 4946526"/>
              <a:gd name="connsiteX6" fmla="*/ 0 w 3478829"/>
              <a:gd name="connsiteY6" fmla="*/ 47392 h 4946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78829" h="4946526">
                <a:moveTo>
                  <a:pt x="0" y="47392"/>
                </a:moveTo>
                <a:cubicBezTo>
                  <a:pt x="0" y="21218"/>
                  <a:pt x="21218" y="0"/>
                  <a:pt x="47392" y="0"/>
                </a:cubicBezTo>
                <a:lnTo>
                  <a:pt x="3478829" y="0"/>
                </a:lnTo>
                <a:lnTo>
                  <a:pt x="3478829" y="4946526"/>
                </a:lnTo>
                <a:lnTo>
                  <a:pt x="47392" y="4946526"/>
                </a:lnTo>
                <a:cubicBezTo>
                  <a:pt x="21218" y="4946526"/>
                  <a:pt x="0" y="4925308"/>
                  <a:pt x="0" y="4899134"/>
                </a:cubicBezTo>
                <a:lnTo>
                  <a:pt x="0" y="47392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014225" y="4447477"/>
            <a:ext cx="5664820" cy="1828800"/>
          </a:xfrm>
          <a:custGeom>
            <a:avLst/>
            <a:gdLst>
              <a:gd name="connsiteX0" fmla="*/ 0 w 3526221"/>
              <a:gd name="connsiteY0" fmla="*/ 47392 h 4946526"/>
              <a:gd name="connsiteX1" fmla="*/ 47392 w 3526221"/>
              <a:gd name="connsiteY1" fmla="*/ 0 h 4946526"/>
              <a:gd name="connsiteX2" fmla="*/ 3478829 w 3526221"/>
              <a:gd name="connsiteY2" fmla="*/ 0 h 4946526"/>
              <a:gd name="connsiteX3" fmla="*/ 3526221 w 3526221"/>
              <a:gd name="connsiteY3" fmla="*/ 47392 h 4946526"/>
              <a:gd name="connsiteX4" fmla="*/ 3526221 w 3526221"/>
              <a:gd name="connsiteY4" fmla="*/ 4899134 h 4946526"/>
              <a:gd name="connsiteX5" fmla="*/ 3478829 w 3526221"/>
              <a:gd name="connsiteY5" fmla="*/ 4946526 h 4946526"/>
              <a:gd name="connsiteX6" fmla="*/ 47392 w 3526221"/>
              <a:gd name="connsiteY6" fmla="*/ 4946526 h 4946526"/>
              <a:gd name="connsiteX7" fmla="*/ 0 w 3526221"/>
              <a:gd name="connsiteY7" fmla="*/ 4899134 h 4946526"/>
              <a:gd name="connsiteX8" fmla="*/ 0 w 3526221"/>
              <a:gd name="connsiteY8" fmla="*/ 47392 h 4946526"/>
              <a:gd name="connsiteX0" fmla="*/ 0 w 3749408"/>
              <a:gd name="connsiteY0" fmla="*/ 47392 h 4946526"/>
              <a:gd name="connsiteX1" fmla="*/ 47392 w 3749408"/>
              <a:gd name="connsiteY1" fmla="*/ 0 h 4946526"/>
              <a:gd name="connsiteX2" fmla="*/ 3478829 w 3749408"/>
              <a:gd name="connsiteY2" fmla="*/ 0 h 4946526"/>
              <a:gd name="connsiteX3" fmla="*/ 3526221 w 3749408"/>
              <a:gd name="connsiteY3" fmla="*/ 4899134 h 4946526"/>
              <a:gd name="connsiteX4" fmla="*/ 3478829 w 3749408"/>
              <a:gd name="connsiteY4" fmla="*/ 4946526 h 4946526"/>
              <a:gd name="connsiteX5" fmla="*/ 47392 w 3749408"/>
              <a:gd name="connsiteY5" fmla="*/ 4946526 h 4946526"/>
              <a:gd name="connsiteX6" fmla="*/ 0 w 3749408"/>
              <a:gd name="connsiteY6" fmla="*/ 4899134 h 4946526"/>
              <a:gd name="connsiteX7" fmla="*/ 0 w 3749408"/>
              <a:gd name="connsiteY7" fmla="*/ 47392 h 4946526"/>
              <a:gd name="connsiteX0" fmla="*/ 0 w 3907758"/>
              <a:gd name="connsiteY0" fmla="*/ 47392 h 4946526"/>
              <a:gd name="connsiteX1" fmla="*/ 47392 w 3907758"/>
              <a:gd name="connsiteY1" fmla="*/ 0 h 4946526"/>
              <a:gd name="connsiteX2" fmla="*/ 3478829 w 3907758"/>
              <a:gd name="connsiteY2" fmla="*/ 0 h 4946526"/>
              <a:gd name="connsiteX3" fmla="*/ 3478829 w 3907758"/>
              <a:gd name="connsiteY3" fmla="*/ 4946526 h 4946526"/>
              <a:gd name="connsiteX4" fmla="*/ 47392 w 3907758"/>
              <a:gd name="connsiteY4" fmla="*/ 4946526 h 4946526"/>
              <a:gd name="connsiteX5" fmla="*/ 0 w 3907758"/>
              <a:gd name="connsiteY5" fmla="*/ 4899134 h 4946526"/>
              <a:gd name="connsiteX6" fmla="*/ 0 w 3907758"/>
              <a:gd name="connsiteY6" fmla="*/ 47392 h 4946526"/>
              <a:gd name="connsiteX0" fmla="*/ 0 w 3478829"/>
              <a:gd name="connsiteY0" fmla="*/ 47392 h 4946526"/>
              <a:gd name="connsiteX1" fmla="*/ 47392 w 3478829"/>
              <a:gd name="connsiteY1" fmla="*/ 0 h 4946526"/>
              <a:gd name="connsiteX2" fmla="*/ 3478829 w 3478829"/>
              <a:gd name="connsiteY2" fmla="*/ 0 h 4946526"/>
              <a:gd name="connsiteX3" fmla="*/ 3478829 w 3478829"/>
              <a:gd name="connsiteY3" fmla="*/ 4946526 h 4946526"/>
              <a:gd name="connsiteX4" fmla="*/ 47392 w 3478829"/>
              <a:gd name="connsiteY4" fmla="*/ 4946526 h 4946526"/>
              <a:gd name="connsiteX5" fmla="*/ 0 w 3478829"/>
              <a:gd name="connsiteY5" fmla="*/ 4899134 h 4946526"/>
              <a:gd name="connsiteX6" fmla="*/ 0 w 3478829"/>
              <a:gd name="connsiteY6" fmla="*/ 47392 h 4946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78829" h="4946526">
                <a:moveTo>
                  <a:pt x="0" y="47392"/>
                </a:moveTo>
                <a:cubicBezTo>
                  <a:pt x="0" y="21218"/>
                  <a:pt x="21218" y="0"/>
                  <a:pt x="47392" y="0"/>
                </a:cubicBezTo>
                <a:lnTo>
                  <a:pt x="3478829" y="0"/>
                </a:lnTo>
                <a:lnTo>
                  <a:pt x="3478829" y="4946526"/>
                </a:lnTo>
                <a:lnTo>
                  <a:pt x="47392" y="4946526"/>
                </a:lnTo>
                <a:cubicBezTo>
                  <a:pt x="21218" y="4946526"/>
                  <a:pt x="0" y="4925308"/>
                  <a:pt x="0" y="4899134"/>
                </a:cubicBezTo>
                <a:lnTo>
                  <a:pt x="0" y="47392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377095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7835592" y="581722"/>
            <a:ext cx="3739375" cy="1828800"/>
          </a:xfrm>
          <a:custGeom>
            <a:avLst/>
            <a:gdLst>
              <a:gd name="connsiteX0" fmla="*/ 0 w 3526221"/>
              <a:gd name="connsiteY0" fmla="*/ 47392 h 4946526"/>
              <a:gd name="connsiteX1" fmla="*/ 47392 w 3526221"/>
              <a:gd name="connsiteY1" fmla="*/ 0 h 4946526"/>
              <a:gd name="connsiteX2" fmla="*/ 3478829 w 3526221"/>
              <a:gd name="connsiteY2" fmla="*/ 0 h 4946526"/>
              <a:gd name="connsiteX3" fmla="*/ 3526221 w 3526221"/>
              <a:gd name="connsiteY3" fmla="*/ 47392 h 4946526"/>
              <a:gd name="connsiteX4" fmla="*/ 3526221 w 3526221"/>
              <a:gd name="connsiteY4" fmla="*/ 4899134 h 4946526"/>
              <a:gd name="connsiteX5" fmla="*/ 3478829 w 3526221"/>
              <a:gd name="connsiteY5" fmla="*/ 4946526 h 4946526"/>
              <a:gd name="connsiteX6" fmla="*/ 47392 w 3526221"/>
              <a:gd name="connsiteY6" fmla="*/ 4946526 h 4946526"/>
              <a:gd name="connsiteX7" fmla="*/ 0 w 3526221"/>
              <a:gd name="connsiteY7" fmla="*/ 4899134 h 4946526"/>
              <a:gd name="connsiteX8" fmla="*/ 0 w 3526221"/>
              <a:gd name="connsiteY8" fmla="*/ 47392 h 4946526"/>
              <a:gd name="connsiteX0" fmla="*/ 0 w 3749408"/>
              <a:gd name="connsiteY0" fmla="*/ 47392 h 4946526"/>
              <a:gd name="connsiteX1" fmla="*/ 47392 w 3749408"/>
              <a:gd name="connsiteY1" fmla="*/ 0 h 4946526"/>
              <a:gd name="connsiteX2" fmla="*/ 3478829 w 3749408"/>
              <a:gd name="connsiteY2" fmla="*/ 0 h 4946526"/>
              <a:gd name="connsiteX3" fmla="*/ 3526221 w 3749408"/>
              <a:gd name="connsiteY3" fmla="*/ 4899134 h 4946526"/>
              <a:gd name="connsiteX4" fmla="*/ 3478829 w 3749408"/>
              <a:gd name="connsiteY4" fmla="*/ 4946526 h 4946526"/>
              <a:gd name="connsiteX5" fmla="*/ 47392 w 3749408"/>
              <a:gd name="connsiteY5" fmla="*/ 4946526 h 4946526"/>
              <a:gd name="connsiteX6" fmla="*/ 0 w 3749408"/>
              <a:gd name="connsiteY6" fmla="*/ 4899134 h 4946526"/>
              <a:gd name="connsiteX7" fmla="*/ 0 w 3749408"/>
              <a:gd name="connsiteY7" fmla="*/ 47392 h 4946526"/>
              <a:gd name="connsiteX0" fmla="*/ 0 w 3907758"/>
              <a:gd name="connsiteY0" fmla="*/ 47392 h 4946526"/>
              <a:gd name="connsiteX1" fmla="*/ 47392 w 3907758"/>
              <a:gd name="connsiteY1" fmla="*/ 0 h 4946526"/>
              <a:gd name="connsiteX2" fmla="*/ 3478829 w 3907758"/>
              <a:gd name="connsiteY2" fmla="*/ 0 h 4946526"/>
              <a:gd name="connsiteX3" fmla="*/ 3478829 w 3907758"/>
              <a:gd name="connsiteY3" fmla="*/ 4946526 h 4946526"/>
              <a:gd name="connsiteX4" fmla="*/ 47392 w 3907758"/>
              <a:gd name="connsiteY4" fmla="*/ 4946526 h 4946526"/>
              <a:gd name="connsiteX5" fmla="*/ 0 w 3907758"/>
              <a:gd name="connsiteY5" fmla="*/ 4899134 h 4946526"/>
              <a:gd name="connsiteX6" fmla="*/ 0 w 3907758"/>
              <a:gd name="connsiteY6" fmla="*/ 47392 h 4946526"/>
              <a:gd name="connsiteX0" fmla="*/ 0 w 3478829"/>
              <a:gd name="connsiteY0" fmla="*/ 47392 h 4946526"/>
              <a:gd name="connsiteX1" fmla="*/ 47392 w 3478829"/>
              <a:gd name="connsiteY1" fmla="*/ 0 h 4946526"/>
              <a:gd name="connsiteX2" fmla="*/ 3478829 w 3478829"/>
              <a:gd name="connsiteY2" fmla="*/ 0 h 4946526"/>
              <a:gd name="connsiteX3" fmla="*/ 3478829 w 3478829"/>
              <a:gd name="connsiteY3" fmla="*/ 4946526 h 4946526"/>
              <a:gd name="connsiteX4" fmla="*/ 47392 w 3478829"/>
              <a:gd name="connsiteY4" fmla="*/ 4946526 h 4946526"/>
              <a:gd name="connsiteX5" fmla="*/ 0 w 3478829"/>
              <a:gd name="connsiteY5" fmla="*/ 4899134 h 4946526"/>
              <a:gd name="connsiteX6" fmla="*/ 0 w 3478829"/>
              <a:gd name="connsiteY6" fmla="*/ 47392 h 4946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78829" h="4946526">
                <a:moveTo>
                  <a:pt x="0" y="47392"/>
                </a:moveTo>
                <a:cubicBezTo>
                  <a:pt x="0" y="21218"/>
                  <a:pt x="21218" y="0"/>
                  <a:pt x="47392" y="0"/>
                </a:cubicBezTo>
                <a:lnTo>
                  <a:pt x="3478829" y="0"/>
                </a:lnTo>
                <a:lnTo>
                  <a:pt x="3478829" y="4946526"/>
                </a:lnTo>
                <a:lnTo>
                  <a:pt x="47392" y="4946526"/>
                </a:lnTo>
                <a:cubicBezTo>
                  <a:pt x="21218" y="4946526"/>
                  <a:pt x="0" y="4925308"/>
                  <a:pt x="0" y="4899134"/>
                </a:cubicBezTo>
                <a:lnTo>
                  <a:pt x="0" y="47392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3954967" y="2514600"/>
            <a:ext cx="5687123" cy="1828800"/>
          </a:xfrm>
          <a:custGeom>
            <a:avLst/>
            <a:gdLst>
              <a:gd name="connsiteX0" fmla="*/ 0 w 3526221"/>
              <a:gd name="connsiteY0" fmla="*/ 47392 h 4946526"/>
              <a:gd name="connsiteX1" fmla="*/ 47392 w 3526221"/>
              <a:gd name="connsiteY1" fmla="*/ 0 h 4946526"/>
              <a:gd name="connsiteX2" fmla="*/ 3478829 w 3526221"/>
              <a:gd name="connsiteY2" fmla="*/ 0 h 4946526"/>
              <a:gd name="connsiteX3" fmla="*/ 3526221 w 3526221"/>
              <a:gd name="connsiteY3" fmla="*/ 47392 h 4946526"/>
              <a:gd name="connsiteX4" fmla="*/ 3526221 w 3526221"/>
              <a:gd name="connsiteY4" fmla="*/ 4899134 h 4946526"/>
              <a:gd name="connsiteX5" fmla="*/ 3478829 w 3526221"/>
              <a:gd name="connsiteY5" fmla="*/ 4946526 h 4946526"/>
              <a:gd name="connsiteX6" fmla="*/ 47392 w 3526221"/>
              <a:gd name="connsiteY6" fmla="*/ 4946526 h 4946526"/>
              <a:gd name="connsiteX7" fmla="*/ 0 w 3526221"/>
              <a:gd name="connsiteY7" fmla="*/ 4899134 h 4946526"/>
              <a:gd name="connsiteX8" fmla="*/ 0 w 3526221"/>
              <a:gd name="connsiteY8" fmla="*/ 47392 h 4946526"/>
              <a:gd name="connsiteX0" fmla="*/ 0 w 3749408"/>
              <a:gd name="connsiteY0" fmla="*/ 47392 h 4946526"/>
              <a:gd name="connsiteX1" fmla="*/ 47392 w 3749408"/>
              <a:gd name="connsiteY1" fmla="*/ 0 h 4946526"/>
              <a:gd name="connsiteX2" fmla="*/ 3478829 w 3749408"/>
              <a:gd name="connsiteY2" fmla="*/ 0 h 4946526"/>
              <a:gd name="connsiteX3" fmla="*/ 3526221 w 3749408"/>
              <a:gd name="connsiteY3" fmla="*/ 4899134 h 4946526"/>
              <a:gd name="connsiteX4" fmla="*/ 3478829 w 3749408"/>
              <a:gd name="connsiteY4" fmla="*/ 4946526 h 4946526"/>
              <a:gd name="connsiteX5" fmla="*/ 47392 w 3749408"/>
              <a:gd name="connsiteY5" fmla="*/ 4946526 h 4946526"/>
              <a:gd name="connsiteX6" fmla="*/ 0 w 3749408"/>
              <a:gd name="connsiteY6" fmla="*/ 4899134 h 4946526"/>
              <a:gd name="connsiteX7" fmla="*/ 0 w 3749408"/>
              <a:gd name="connsiteY7" fmla="*/ 47392 h 4946526"/>
              <a:gd name="connsiteX0" fmla="*/ 0 w 3907758"/>
              <a:gd name="connsiteY0" fmla="*/ 47392 h 4946526"/>
              <a:gd name="connsiteX1" fmla="*/ 47392 w 3907758"/>
              <a:gd name="connsiteY1" fmla="*/ 0 h 4946526"/>
              <a:gd name="connsiteX2" fmla="*/ 3478829 w 3907758"/>
              <a:gd name="connsiteY2" fmla="*/ 0 h 4946526"/>
              <a:gd name="connsiteX3" fmla="*/ 3478829 w 3907758"/>
              <a:gd name="connsiteY3" fmla="*/ 4946526 h 4946526"/>
              <a:gd name="connsiteX4" fmla="*/ 47392 w 3907758"/>
              <a:gd name="connsiteY4" fmla="*/ 4946526 h 4946526"/>
              <a:gd name="connsiteX5" fmla="*/ 0 w 3907758"/>
              <a:gd name="connsiteY5" fmla="*/ 4899134 h 4946526"/>
              <a:gd name="connsiteX6" fmla="*/ 0 w 3907758"/>
              <a:gd name="connsiteY6" fmla="*/ 47392 h 4946526"/>
              <a:gd name="connsiteX0" fmla="*/ 0 w 3478829"/>
              <a:gd name="connsiteY0" fmla="*/ 47392 h 4946526"/>
              <a:gd name="connsiteX1" fmla="*/ 47392 w 3478829"/>
              <a:gd name="connsiteY1" fmla="*/ 0 h 4946526"/>
              <a:gd name="connsiteX2" fmla="*/ 3478829 w 3478829"/>
              <a:gd name="connsiteY2" fmla="*/ 0 h 4946526"/>
              <a:gd name="connsiteX3" fmla="*/ 3478829 w 3478829"/>
              <a:gd name="connsiteY3" fmla="*/ 4946526 h 4946526"/>
              <a:gd name="connsiteX4" fmla="*/ 47392 w 3478829"/>
              <a:gd name="connsiteY4" fmla="*/ 4946526 h 4946526"/>
              <a:gd name="connsiteX5" fmla="*/ 0 w 3478829"/>
              <a:gd name="connsiteY5" fmla="*/ 4899134 h 4946526"/>
              <a:gd name="connsiteX6" fmla="*/ 0 w 3478829"/>
              <a:gd name="connsiteY6" fmla="*/ 47392 h 4946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78829" h="4946526">
                <a:moveTo>
                  <a:pt x="0" y="47392"/>
                </a:moveTo>
                <a:cubicBezTo>
                  <a:pt x="0" y="21218"/>
                  <a:pt x="21218" y="0"/>
                  <a:pt x="47392" y="0"/>
                </a:cubicBezTo>
                <a:lnTo>
                  <a:pt x="3478829" y="0"/>
                </a:lnTo>
                <a:lnTo>
                  <a:pt x="3478829" y="4946526"/>
                </a:lnTo>
                <a:lnTo>
                  <a:pt x="47392" y="4946526"/>
                </a:lnTo>
                <a:cubicBezTo>
                  <a:pt x="21218" y="4946526"/>
                  <a:pt x="0" y="4925308"/>
                  <a:pt x="0" y="4899134"/>
                </a:cubicBezTo>
                <a:lnTo>
                  <a:pt x="0" y="47392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2218937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tx1">
                    <a:alpha val="10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tx1">
                  <a:alpha val="10000"/>
                </a:schemeClr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1464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2428478" y="1394220"/>
            <a:ext cx="1191756" cy="1191756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5043193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4549698" y="955737"/>
            <a:ext cx="3478829" cy="4946526"/>
          </a:xfrm>
          <a:custGeom>
            <a:avLst/>
            <a:gdLst>
              <a:gd name="connsiteX0" fmla="*/ 0 w 3526221"/>
              <a:gd name="connsiteY0" fmla="*/ 47392 h 4946526"/>
              <a:gd name="connsiteX1" fmla="*/ 47392 w 3526221"/>
              <a:gd name="connsiteY1" fmla="*/ 0 h 4946526"/>
              <a:gd name="connsiteX2" fmla="*/ 3478829 w 3526221"/>
              <a:gd name="connsiteY2" fmla="*/ 0 h 4946526"/>
              <a:gd name="connsiteX3" fmla="*/ 3526221 w 3526221"/>
              <a:gd name="connsiteY3" fmla="*/ 47392 h 4946526"/>
              <a:gd name="connsiteX4" fmla="*/ 3526221 w 3526221"/>
              <a:gd name="connsiteY4" fmla="*/ 4899134 h 4946526"/>
              <a:gd name="connsiteX5" fmla="*/ 3478829 w 3526221"/>
              <a:gd name="connsiteY5" fmla="*/ 4946526 h 4946526"/>
              <a:gd name="connsiteX6" fmla="*/ 47392 w 3526221"/>
              <a:gd name="connsiteY6" fmla="*/ 4946526 h 4946526"/>
              <a:gd name="connsiteX7" fmla="*/ 0 w 3526221"/>
              <a:gd name="connsiteY7" fmla="*/ 4899134 h 4946526"/>
              <a:gd name="connsiteX8" fmla="*/ 0 w 3526221"/>
              <a:gd name="connsiteY8" fmla="*/ 47392 h 4946526"/>
              <a:gd name="connsiteX0" fmla="*/ 0 w 3749408"/>
              <a:gd name="connsiteY0" fmla="*/ 47392 h 4946526"/>
              <a:gd name="connsiteX1" fmla="*/ 47392 w 3749408"/>
              <a:gd name="connsiteY1" fmla="*/ 0 h 4946526"/>
              <a:gd name="connsiteX2" fmla="*/ 3478829 w 3749408"/>
              <a:gd name="connsiteY2" fmla="*/ 0 h 4946526"/>
              <a:gd name="connsiteX3" fmla="*/ 3526221 w 3749408"/>
              <a:gd name="connsiteY3" fmla="*/ 4899134 h 4946526"/>
              <a:gd name="connsiteX4" fmla="*/ 3478829 w 3749408"/>
              <a:gd name="connsiteY4" fmla="*/ 4946526 h 4946526"/>
              <a:gd name="connsiteX5" fmla="*/ 47392 w 3749408"/>
              <a:gd name="connsiteY5" fmla="*/ 4946526 h 4946526"/>
              <a:gd name="connsiteX6" fmla="*/ 0 w 3749408"/>
              <a:gd name="connsiteY6" fmla="*/ 4899134 h 4946526"/>
              <a:gd name="connsiteX7" fmla="*/ 0 w 3749408"/>
              <a:gd name="connsiteY7" fmla="*/ 47392 h 4946526"/>
              <a:gd name="connsiteX0" fmla="*/ 0 w 3907758"/>
              <a:gd name="connsiteY0" fmla="*/ 47392 h 4946526"/>
              <a:gd name="connsiteX1" fmla="*/ 47392 w 3907758"/>
              <a:gd name="connsiteY1" fmla="*/ 0 h 4946526"/>
              <a:gd name="connsiteX2" fmla="*/ 3478829 w 3907758"/>
              <a:gd name="connsiteY2" fmla="*/ 0 h 4946526"/>
              <a:gd name="connsiteX3" fmla="*/ 3478829 w 3907758"/>
              <a:gd name="connsiteY3" fmla="*/ 4946526 h 4946526"/>
              <a:gd name="connsiteX4" fmla="*/ 47392 w 3907758"/>
              <a:gd name="connsiteY4" fmla="*/ 4946526 h 4946526"/>
              <a:gd name="connsiteX5" fmla="*/ 0 w 3907758"/>
              <a:gd name="connsiteY5" fmla="*/ 4899134 h 4946526"/>
              <a:gd name="connsiteX6" fmla="*/ 0 w 3907758"/>
              <a:gd name="connsiteY6" fmla="*/ 47392 h 4946526"/>
              <a:gd name="connsiteX0" fmla="*/ 0 w 3478829"/>
              <a:gd name="connsiteY0" fmla="*/ 47392 h 4946526"/>
              <a:gd name="connsiteX1" fmla="*/ 47392 w 3478829"/>
              <a:gd name="connsiteY1" fmla="*/ 0 h 4946526"/>
              <a:gd name="connsiteX2" fmla="*/ 3478829 w 3478829"/>
              <a:gd name="connsiteY2" fmla="*/ 0 h 4946526"/>
              <a:gd name="connsiteX3" fmla="*/ 3478829 w 3478829"/>
              <a:gd name="connsiteY3" fmla="*/ 4946526 h 4946526"/>
              <a:gd name="connsiteX4" fmla="*/ 47392 w 3478829"/>
              <a:gd name="connsiteY4" fmla="*/ 4946526 h 4946526"/>
              <a:gd name="connsiteX5" fmla="*/ 0 w 3478829"/>
              <a:gd name="connsiteY5" fmla="*/ 4899134 h 4946526"/>
              <a:gd name="connsiteX6" fmla="*/ 0 w 3478829"/>
              <a:gd name="connsiteY6" fmla="*/ 47392 h 4946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78829" h="4946526">
                <a:moveTo>
                  <a:pt x="0" y="47392"/>
                </a:moveTo>
                <a:cubicBezTo>
                  <a:pt x="0" y="21218"/>
                  <a:pt x="21218" y="0"/>
                  <a:pt x="47392" y="0"/>
                </a:cubicBezTo>
                <a:lnTo>
                  <a:pt x="3478829" y="0"/>
                </a:lnTo>
                <a:lnTo>
                  <a:pt x="3478829" y="4946526"/>
                </a:lnTo>
                <a:lnTo>
                  <a:pt x="47392" y="4946526"/>
                </a:lnTo>
                <a:cubicBezTo>
                  <a:pt x="21218" y="4946526"/>
                  <a:pt x="0" y="4925308"/>
                  <a:pt x="0" y="4899134"/>
                </a:cubicBezTo>
                <a:lnTo>
                  <a:pt x="0" y="47392"/>
                </a:ln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6222029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7068457" y="1210253"/>
            <a:ext cx="1274220" cy="1670833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0268857" y="1210253"/>
            <a:ext cx="1274220" cy="1670833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258435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343657" y="2248787"/>
            <a:ext cx="434721" cy="434721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1651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569787" y="2157845"/>
            <a:ext cx="434721" cy="434721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1651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156759" y="2248787"/>
            <a:ext cx="434721" cy="434721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1651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1343657" y="4258033"/>
            <a:ext cx="434721" cy="434721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1651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8156759" y="4258033"/>
            <a:ext cx="434721" cy="434721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1651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4727417" y="4258033"/>
            <a:ext cx="434721" cy="434721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1651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8661045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898781" y="1974152"/>
            <a:ext cx="2476399" cy="2349437"/>
          </a:xfrm>
          <a:prstGeom prst="round2SameRect">
            <a:avLst>
              <a:gd name="adj1" fmla="val 1266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862961" y="1974152"/>
            <a:ext cx="2476399" cy="2349437"/>
          </a:xfrm>
          <a:prstGeom prst="round2SameRect">
            <a:avLst>
              <a:gd name="adj1" fmla="val 1266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827141" y="1974152"/>
            <a:ext cx="2476399" cy="2349437"/>
          </a:xfrm>
          <a:prstGeom prst="round2SameRect">
            <a:avLst>
              <a:gd name="adj1" fmla="val 1266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4975540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246048" y="1964515"/>
            <a:ext cx="9699901" cy="2840242"/>
          </a:xfrm>
          <a:prstGeom prst="roundRect">
            <a:avLst>
              <a:gd name="adj" fmla="val 979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310755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299A6B-0115-4F4D-82E6-9E49BB5B72E3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8750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799" y="3416531"/>
            <a:ext cx="10058400" cy="6030254"/>
          </a:xfrm>
          <a:prstGeom prst="rect">
            <a:avLst/>
          </a:prstGeom>
          <a:effectLst>
            <a:outerShdw blurRad="635000" dist="38100" dir="5400000" sx="102000" sy="102000" algn="t" rotWithShape="0">
              <a:prstClr val="black">
                <a:alpha val="35000"/>
              </a:prstClr>
            </a:outerShdw>
          </a:effectLst>
        </p:spPr>
      </p:pic>
      <p:sp>
        <p:nvSpPr>
          <p:cNvPr id="8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2257473" y="3891934"/>
            <a:ext cx="7676236" cy="4794578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9606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862" y="1977051"/>
            <a:ext cx="7067859" cy="4237352"/>
          </a:xfrm>
          <a:prstGeom prst="rect">
            <a:avLst/>
          </a:prstGeom>
          <a:effectLst>
            <a:outerShdw blurRad="635000" dist="38100" dir="5400000" sx="102000" sy="102000" algn="t" rotWithShape="0">
              <a:prstClr val="black">
                <a:alpha val="35000"/>
              </a:prstClr>
            </a:outerShdw>
          </a:effectLst>
        </p:spPr>
      </p:pic>
      <p:sp>
        <p:nvSpPr>
          <p:cNvPr id="8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301462" y="2305451"/>
            <a:ext cx="5393806" cy="3380453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9617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3745451" y="2152029"/>
            <a:ext cx="4691967" cy="4883187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63500" dist="381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1002390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3745451" y="0"/>
            <a:ext cx="4691967" cy="4883187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63500" dist="38100" dir="5400000" algn="t" rotWithShape="0">
              <a:prstClr val="black">
                <a:alpha val="20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7646161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00000">
            <a:off x="-1992261" y="-3008671"/>
            <a:ext cx="4939393" cy="6858000"/>
          </a:xfrm>
          <a:prstGeom prst="rect">
            <a:avLst/>
          </a:prstGeom>
          <a:effectLst>
            <a:outerShdw blurRad="558800" dist="266700" dir="5400000" algn="t" rotWithShape="0">
              <a:prstClr val="black">
                <a:alpha val="13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00000">
            <a:off x="9791347" y="1666570"/>
            <a:ext cx="4939393" cy="6858000"/>
          </a:xfrm>
          <a:prstGeom prst="rect">
            <a:avLst/>
          </a:prstGeom>
          <a:effectLst>
            <a:outerShdw blurRad="558800" dist="266700" dir="5400000" algn="t" rotWithShape="0">
              <a:prstClr val="black">
                <a:alpha val="13000"/>
              </a:prstClr>
            </a:outerShdw>
          </a:effectLst>
        </p:spPr>
      </p:pic>
      <p:sp>
        <p:nvSpPr>
          <p:cNvPr id="12" name="Picture Placeholder 2"/>
          <p:cNvSpPr>
            <a:spLocks noGrp="1"/>
          </p:cNvSpPr>
          <p:nvPr>
            <p:ph type="pic" sz="quarter" idx="12" hasCustomPrompt="1"/>
          </p:nvPr>
        </p:nvSpPr>
        <p:spPr>
          <a:xfrm rot="19800000">
            <a:off x="-1487012" y="-2193956"/>
            <a:ext cx="3932123" cy="5234302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 hasCustomPrompt="1"/>
          </p:nvPr>
        </p:nvSpPr>
        <p:spPr>
          <a:xfrm rot="19800000">
            <a:off x="10294981" y="2478418"/>
            <a:ext cx="3932123" cy="5234302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00000">
            <a:off x="-180909" y="3519488"/>
            <a:ext cx="1998958" cy="4075330"/>
          </a:xfrm>
          <a:prstGeom prst="rect">
            <a:avLst/>
          </a:prstGeom>
          <a:effectLst>
            <a:outerShdw blurRad="469900" dist="215900" dir="5400000" algn="t" rotWithShape="0">
              <a:prstClr val="black">
                <a:alpha val="17000"/>
              </a:prstClr>
            </a:outerShdw>
          </a:effectLst>
        </p:spPr>
      </p:pic>
      <p:sp>
        <p:nvSpPr>
          <p:cNvPr id="1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 rot="3600000">
            <a:off x="-51730" y="4041080"/>
            <a:ext cx="1725570" cy="3056761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00000">
            <a:off x="9672655" y="-1738399"/>
            <a:ext cx="1998958" cy="4075330"/>
          </a:xfrm>
          <a:prstGeom prst="rect">
            <a:avLst/>
          </a:prstGeom>
          <a:effectLst>
            <a:outerShdw blurRad="469900" dist="215900" dir="5400000" algn="t" rotWithShape="0">
              <a:prstClr val="black">
                <a:alpha val="17000"/>
              </a:prstClr>
            </a:outerShdw>
          </a:effectLst>
        </p:spPr>
      </p:pic>
      <p:sp>
        <p:nvSpPr>
          <p:cNvPr id="17" name="Picture Placeholder 2"/>
          <p:cNvSpPr>
            <a:spLocks noGrp="1"/>
          </p:cNvSpPr>
          <p:nvPr>
            <p:ph type="pic" sz="quarter" idx="15" hasCustomPrompt="1"/>
          </p:nvPr>
        </p:nvSpPr>
        <p:spPr>
          <a:xfrm rot="3600000">
            <a:off x="9810147" y="-1216807"/>
            <a:ext cx="1725570" cy="3056761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00000">
            <a:off x="8628400" y="5250261"/>
            <a:ext cx="1243445" cy="2404317"/>
          </a:xfrm>
          <a:prstGeom prst="rect">
            <a:avLst/>
          </a:prstGeom>
          <a:effectLst>
            <a:outerShdw blurRad="469900" dist="215900" dir="5400000" algn="t" rotWithShape="0">
              <a:prstClr val="black">
                <a:alpha val="17000"/>
              </a:prstClr>
            </a:outerShdw>
          </a:effectLst>
        </p:spPr>
      </p:pic>
      <p:sp>
        <p:nvSpPr>
          <p:cNvPr id="19" name="Picture Placeholder 2"/>
          <p:cNvSpPr>
            <a:spLocks noGrp="1"/>
          </p:cNvSpPr>
          <p:nvPr>
            <p:ph type="pic" sz="quarter" idx="16" hasCustomPrompt="1"/>
          </p:nvPr>
        </p:nvSpPr>
        <p:spPr>
          <a:xfrm rot="19800000">
            <a:off x="8862614" y="5972938"/>
            <a:ext cx="774384" cy="963299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4025087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8470" y="1916473"/>
            <a:ext cx="1942648" cy="3960529"/>
          </a:xfrm>
          <a:prstGeom prst="rect">
            <a:avLst/>
          </a:prstGeom>
          <a:effectLst>
            <a:outerShdw blurRad="482600" dist="152400" dir="5400000" sx="102000" sy="102000" algn="t" rotWithShape="0">
              <a:prstClr val="black">
                <a:alpha val="20000"/>
              </a:prstClr>
            </a:outerShdw>
          </a:effectLst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5426" y="-336977"/>
            <a:ext cx="5339879" cy="9127998"/>
          </a:xfrm>
          <a:prstGeom prst="rect">
            <a:avLst/>
          </a:prstGeom>
          <a:effectLst>
            <a:outerShdw blurRad="495300" dist="304800" dir="5400000" algn="t" rotWithShape="0">
              <a:prstClr val="black">
                <a:alpha val="12000"/>
              </a:prstClr>
            </a:outerShdw>
          </a:effectLst>
        </p:spPr>
      </p:pic>
      <p:sp>
        <p:nvSpPr>
          <p:cNvPr id="10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241742" y="2420582"/>
            <a:ext cx="1675186" cy="297641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7879358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9069616" y="628716"/>
            <a:ext cx="4939393" cy="6858000"/>
          </a:xfrm>
          <a:prstGeom prst="rect">
            <a:avLst/>
          </a:prstGeom>
          <a:effectLst>
            <a:outerShdw blurRad="469900" dist="215900" dir="5400000" algn="t" rotWithShape="0">
              <a:prstClr val="black">
                <a:alpha val="17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5088" y="2191658"/>
            <a:ext cx="1998958" cy="4075330"/>
          </a:xfrm>
          <a:prstGeom prst="rect">
            <a:avLst/>
          </a:prstGeom>
          <a:effectLst>
            <a:outerShdw blurRad="469900" dist="215900" dir="5400000" algn="t" rotWithShape="0">
              <a:prstClr val="black">
                <a:alpha val="17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619" y="1941731"/>
            <a:ext cx="2175811" cy="4325257"/>
          </a:xfrm>
          <a:prstGeom prst="rect">
            <a:avLst/>
          </a:prstGeom>
          <a:effectLst>
            <a:outerShdw blurRad="469900" dist="215900" dir="5400000" algn="t" rotWithShape="0">
              <a:prstClr val="black">
                <a:alpha val="17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908" y="4040025"/>
            <a:ext cx="1243445" cy="2404317"/>
          </a:xfrm>
          <a:prstGeom prst="rect">
            <a:avLst/>
          </a:prstGeom>
          <a:effectLst>
            <a:outerShdw blurRad="469900" dist="215900" dir="5400000" algn="t" rotWithShape="0">
              <a:prstClr val="black">
                <a:alpha val="17000"/>
              </a:prstClr>
            </a:outerShdw>
          </a:effectLst>
        </p:spPr>
      </p:pic>
      <p:sp>
        <p:nvSpPr>
          <p:cNvPr id="1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902580" y="2713250"/>
            <a:ext cx="1725570" cy="3056761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3265039" y="2344106"/>
            <a:ext cx="2001318" cy="3553041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1822122" y="4762702"/>
            <a:ext cx="774384" cy="963299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8929390" y="2102019"/>
            <a:ext cx="5221112" cy="3914733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3934691" y="2156691"/>
            <a:ext cx="660400" cy="133927"/>
          </a:xfrm>
          <a:prstGeom prst="rect">
            <a:avLst/>
          </a:prstGeom>
          <a:solidFill>
            <a:srgbClr val="F4F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383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8709" y="2191658"/>
            <a:ext cx="1998958" cy="4075330"/>
          </a:xfrm>
          <a:prstGeom prst="rect">
            <a:avLst/>
          </a:prstGeom>
          <a:effectLst>
            <a:outerShdw blurRad="469900" dist="215900" dir="5400000" algn="t" rotWithShape="0">
              <a:prstClr val="black">
                <a:alpha val="17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7812" y="1941731"/>
            <a:ext cx="2175811" cy="4325257"/>
          </a:xfrm>
          <a:prstGeom prst="rect">
            <a:avLst/>
          </a:prstGeom>
          <a:effectLst>
            <a:outerShdw blurRad="469900" dist="215900" dir="5400000" algn="t" rotWithShape="0">
              <a:prstClr val="black">
                <a:alpha val="17000"/>
              </a:prstClr>
            </a:outerShdw>
          </a:effectLst>
        </p:spPr>
      </p:pic>
      <p:sp>
        <p:nvSpPr>
          <p:cNvPr id="1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6816201" y="2713250"/>
            <a:ext cx="1725570" cy="3056761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3475232" y="2344106"/>
            <a:ext cx="2001318" cy="3553041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4145517" y="2156691"/>
            <a:ext cx="660400" cy="133927"/>
          </a:xfrm>
          <a:prstGeom prst="rect">
            <a:avLst/>
          </a:prstGeom>
          <a:solidFill>
            <a:srgbClr val="F4F4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7792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7318852" y="2473174"/>
            <a:ext cx="1861466" cy="3304508"/>
          </a:xfrm>
          <a:prstGeom prst="roundRect">
            <a:avLst>
              <a:gd name="adj" fmla="val 1837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3005744" y="2473174"/>
            <a:ext cx="1861466" cy="3304508"/>
          </a:xfrm>
          <a:prstGeom prst="roundRect">
            <a:avLst>
              <a:gd name="adj" fmla="val 1837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993234" y="2473174"/>
            <a:ext cx="1861466" cy="3304508"/>
          </a:xfrm>
          <a:prstGeom prst="roundRect">
            <a:avLst>
              <a:gd name="adj" fmla="val 1837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-1019277" y="2473174"/>
            <a:ext cx="1861466" cy="3304508"/>
          </a:xfrm>
          <a:prstGeom prst="roundRect">
            <a:avLst>
              <a:gd name="adj" fmla="val 1837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11343873" y="2473174"/>
            <a:ext cx="1861466" cy="3304508"/>
          </a:xfrm>
          <a:prstGeom prst="roundRect">
            <a:avLst>
              <a:gd name="adj" fmla="val 1837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9331363" y="2473174"/>
            <a:ext cx="1861466" cy="3304508"/>
          </a:xfrm>
          <a:prstGeom prst="roundRect">
            <a:avLst>
              <a:gd name="adj" fmla="val 1837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5801" y="1909104"/>
            <a:ext cx="2160396" cy="4404458"/>
          </a:xfrm>
          <a:prstGeom prst="rect">
            <a:avLst/>
          </a:prstGeom>
          <a:effectLst>
            <a:outerShdw blurRad="482600" dist="152400" dir="5400000" sx="102000" sy="102000" algn="t" rotWithShape="0">
              <a:prstClr val="black">
                <a:alpha val="20000"/>
              </a:prstClr>
            </a:outerShdw>
          </a:effectLst>
        </p:spPr>
      </p:pic>
      <p:sp>
        <p:nvSpPr>
          <p:cNvPr id="10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166140" y="2473174"/>
            <a:ext cx="1861466" cy="3304508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487862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8" grpId="0" animBg="1"/>
      <p:bldP spid="12" grpId="0" animBg="1"/>
      <p:bldP spid="13" grpId="0" animBg="1"/>
      <p:bldP spid="14" grpId="0" animBg="1"/>
      <p:bldP spid="15" grpId="0" animBg="1"/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048189" y="2210372"/>
            <a:ext cx="3920051" cy="3580827"/>
          </a:xfrm>
          <a:prstGeom prst="round2SameRect">
            <a:avLst>
              <a:gd name="adj1" fmla="val 1243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9075420" y="2210372"/>
            <a:ext cx="1943100" cy="3580827"/>
          </a:xfrm>
          <a:prstGeom prst="round2SameRect">
            <a:avLst>
              <a:gd name="adj1" fmla="val 1243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5056310" y="2210373"/>
            <a:ext cx="1931230" cy="1744408"/>
          </a:xfrm>
          <a:prstGeom prst="round2SameRect">
            <a:avLst>
              <a:gd name="adj1" fmla="val 1243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5056310" y="4046793"/>
            <a:ext cx="1931230" cy="1744408"/>
          </a:xfrm>
          <a:prstGeom prst="round2SameRect">
            <a:avLst>
              <a:gd name="adj1" fmla="val 1243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7065865" y="4046793"/>
            <a:ext cx="1931230" cy="1744408"/>
          </a:xfrm>
          <a:prstGeom prst="round2SameRect">
            <a:avLst>
              <a:gd name="adj1" fmla="val 1243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50800" dist="25400" dir="5400000" algn="t" rotWithShape="0">
              <a:prstClr val="black">
                <a:alpha val="15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125067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6" grpId="0" animBg="1"/>
      <p:bldP spid="17" grpId="0" animBg="1"/>
      <p:bldP spid="18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299A6B-0115-4F4D-82E6-9E49BB5B72E3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97663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225429" y="1925662"/>
            <a:ext cx="3118133" cy="1407742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533895" y="1925662"/>
            <a:ext cx="3118133" cy="1407742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842361" y="1925662"/>
            <a:ext cx="3118133" cy="1407742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1225429" y="4211662"/>
            <a:ext cx="3118133" cy="1407742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4533895" y="4211662"/>
            <a:ext cx="3118133" cy="1407742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7842361" y="4211662"/>
            <a:ext cx="3118133" cy="1407742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4017115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959422" y="2159870"/>
            <a:ext cx="3118133" cy="3068835"/>
          </a:xfrm>
          <a:prstGeom prst="round2SameRect">
            <a:avLst>
              <a:gd name="adj1" fmla="val 1738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558833" y="2159870"/>
            <a:ext cx="3118133" cy="3068835"/>
          </a:xfrm>
          <a:prstGeom prst="round2SameRect">
            <a:avLst>
              <a:gd name="adj1" fmla="val 1738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8158244" y="2159870"/>
            <a:ext cx="3118133" cy="3068835"/>
          </a:xfrm>
          <a:prstGeom prst="round2SameRect">
            <a:avLst>
              <a:gd name="adj1" fmla="val 1738"/>
              <a:gd name="adj2" fmla="val 0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/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8059977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15" grpId="0" animBg="1"/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3899461" y="1238864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339656" y="1238864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779855" y="1238864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8220052" y="1238864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9660249" y="1238864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3899461" y="3930445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5339656" y="3930445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779855" y="3930445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8220052" y="3930445"/>
            <a:ext cx="1218170" cy="1218170"/>
          </a:xfrm>
          <a:prstGeom prst="roundRect">
            <a:avLst>
              <a:gd name="adj" fmla="val 4384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0957306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654639" y="2518484"/>
            <a:ext cx="813733" cy="813733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318670" y="2518484"/>
            <a:ext cx="813733" cy="813733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054743" y="2518484"/>
            <a:ext cx="813733" cy="813733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668648" y="2518484"/>
            <a:ext cx="813733" cy="813733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12920235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2" hasCustomPrompt="1"/>
          </p:nvPr>
        </p:nvSpPr>
        <p:spPr>
          <a:xfrm>
            <a:off x="964369" y="2050350"/>
            <a:ext cx="1109761" cy="1109160"/>
          </a:xfrm>
          <a:custGeom>
            <a:avLst/>
            <a:gdLst>
              <a:gd name="connsiteX0" fmla="*/ 688166 w 2253938"/>
              <a:gd name="connsiteY0" fmla="*/ 1667854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3720987 h 3720987"/>
              <a:gd name="connsiteX2" fmla="*/ 688166 w 2253938"/>
              <a:gd name="connsiteY2" fmla="*/ 3720987 h 3720987"/>
              <a:gd name="connsiteX3" fmla="*/ 46127 w 2253938"/>
              <a:gd name="connsiteY3" fmla="*/ 0 h 3720987"/>
              <a:gd name="connsiteX4" fmla="*/ 1670834 w 2253938"/>
              <a:gd name="connsiteY4" fmla="*/ 0 h 3720987"/>
              <a:gd name="connsiteX5" fmla="*/ 1670834 w 2253938"/>
              <a:gd name="connsiteY5" fmla="*/ 1274220 h 3720987"/>
              <a:gd name="connsiteX6" fmla="*/ 46127 w 2253938"/>
              <a:gd name="connsiteY6" fmla="*/ 1274220 h 3720987"/>
              <a:gd name="connsiteX7" fmla="*/ 0 w 2253938"/>
              <a:gd name="connsiteY7" fmla="*/ 1228093 h 3720987"/>
              <a:gd name="connsiteX8" fmla="*/ 0 w 2253938"/>
              <a:gd name="connsiteY8" fmla="*/ 46127 h 3720987"/>
              <a:gd name="connsiteX9" fmla="*/ 46127 w 2253938"/>
              <a:gd name="connsiteY9" fmla="*/ 0 h 3720987"/>
              <a:gd name="connsiteX0" fmla="*/ 46127 w 1670834"/>
              <a:gd name="connsiteY0" fmla="*/ 0 h 1274220"/>
              <a:gd name="connsiteX1" fmla="*/ 1670834 w 1670834"/>
              <a:gd name="connsiteY1" fmla="*/ 0 h 1274220"/>
              <a:gd name="connsiteX2" fmla="*/ 1670834 w 1670834"/>
              <a:gd name="connsiteY2" fmla="*/ 1274220 h 1274220"/>
              <a:gd name="connsiteX3" fmla="*/ 46127 w 1670834"/>
              <a:gd name="connsiteY3" fmla="*/ 1274220 h 1274220"/>
              <a:gd name="connsiteX4" fmla="*/ 0 w 1670834"/>
              <a:gd name="connsiteY4" fmla="*/ 1228093 h 1274220"/>
              <a:gd name="connsiteX5" fmla="*/ 0 w 1670834"/>
              <a:gd name="connsiteY5" fmla="*/ 46127 h 1274220"/>
              <a:gd name="connsiteX6" fmla="*/ 46127 w 1670834"/>
              <a:gd name="connsiteY6" fmla="*/ 0 h 127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0834" h="1274220">
                <a:moveTo>
                  <a:pt x="46127" y="0"/>
                </a:moveTo>
                <a:lnTo>
                  <a:pt x="1670834" y="0"/>
                </a:lnTo>
                <a:lnTo>
                  <a:pt x="1670834" y="1274220"/>
                </a:lnTo>
                <a:lnTo>
                  <a:pt x="46127" y="1274220"/>
                </a:lnTo>
                <a:cubicBezTo>
                  <a:pt x="20652" y="1274220"/>
                  <a:pt x="0" y="1253568"/>
                  <a:pt x="0" y="1228093"/>
                </a:cubicBezTo>
                <a:lnTo>
                  <a:pt x="0" y="46127"/>
                </a:lnTo>
                <a:cubicBezTo>
                  <a:pt x="0" y="20652"/>
                  <a:pt x="20652" y="0"/>
                  <a:pt x="46127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 hasCustomPrompt="1"/>
          </p:nvPr>
        </p:nvSpPr>
        <p:spPr>
          <a:xfrm>
            <a:off x="964369" y="3415102"/>
            <a:ext cx="1109761" cy="1109160"/>
          </a:xfrm>
          <a:custGeom>
            <a:avLst/>
            <a:gdLst>
              <a:gd name="connsiteX0" fmla="*/ 688166 w 2253938"/>
              <a:gd name="connsiteY0" fmla="*/ 1667854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3720987 h 3720987"/>
              <a:gd name="connsiteX2" fmla="*/ 688166 w 2253938"/>
              <a:gd name="connsiteY2" fmla="*/ 3720987 h 3720987"/>
              <a:gd name="connsiteX3" fmla="*/ 46127 w 2253938"/>
              <a:gd name="connsiteY3" fmla="*/ 0 h 3720987"/>
              <a:gd name="connsiteX4" fmla="*/ 1670834 w 2253938"/>
              <a:gd name="connsiteY4" fmla="*/ 0 h 3720987"/>
              <a:gd name="connsiteX5" fmla="*/ 1670834 w 2253938"/>
              <a:gd name="connsiteY5" fmla="*/ 1274220 h 3720987"/>
              <a:gd name="connsiteX6" fmla="*/ 46127 w 2253938"/>
              <a:gd name="connsiteY6" fmla="*/ 1274220 h 3720987"/>
              <a:gd name="connsiteX7" fmla="*/ 0 w 2253938"/>
              <a:gd name="connsiteY7" fmla="*/ 1228093 h 3720987"/>
              <a:gd name="connsiteX8" fmla="*/ 0 w 2253938"/>
              <a:gd name="connsiteY8" fmla="*/ 46127 h 3720987"/>
              <a:gd name="connsiteX9" fmla="*/ 46127 w 2253938"/>
              <a:gd name="connsiteY9" fmla="*/ 0 h 3720987"/>
              <a:gd name="connsiteX0" fmla="*/ 46127 w 1670834"/>
              <a:gd name="connsiteY0" fmla="*/ 0 h 1274220"/>
              <a:gd name="connsiteX1" fmla="*/ 1670834 w 1670834"/>
              <a:gd name="connsiteY1" fmla="*/ 0 h 1274220"/>
              <a:gd name="connsiteX2" fmla="*/ 1670834 w 1670834"/>
              <a:gd name="connsiteY2" fmla="*/ 1274220 h 1274220"/>
              <a:gd name="connsiteX3" fmla="*/ 46127 w 1670834"/>
              <a:gd name="connsiteY3" fmla="*/ 1274220 h 1274220"/>
              <a:gd name="connsiteX4" fmla="*/ 0 w 1670834"/>
              <a:gd name="connsiteY4" fmla="*/ 1228093 h 1274220"/>
              <a:gd name="connsiteX5" fmla="*/ 0 w 1670834"/>
              <a:gd name="connsiteY5" fmla="*/ 46127 h 1274220"/>
              <a:gd name="connsiteX6" fmla="*/ 46127 w 1670834"/>
              <a:gd name="connsiteY6" fmla="*/ 0 h 127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0834" h="1274220">
                <a:moveTo>
                  <a:pt x="46127" y="0"/>
                </a:moveTo>
                <a:lnTo>
                  <a:pt x="1670834" y="0"/>
                </a:lnTo>
                <a:lnTo>
                  <a:pt x="1670834" y="1274220"/>
                </a:lnTo>
                <a:lnTo>
                  <a:pt x="46127" y="1274220"/>
                </a:lnTo>
                <a:cubicBezTo>
                  <a:pt x="20652" y="1274220"/>
                  <a:pt x="0" y="1253568"/>
                  <a:pt x="0" y="1228093"/>
                </a:cubicBezTo>
                <a:lnTo>
                  <a:pt x="0" y="46127"/>
                </a:lnTo>
                <a:cubicBezTo>
                  <a:pt x="0" y="20652"/>
                  <a:pt x="20652" y="0"/>
                  <a:pt x="46127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4" hasCustomPrompt="1"/>
          </p:nvPr>
        </p:nvSpPr>
        <p:spPr>
          <a:xfrm>
            <a:off x="964369" y="4770663"/>
            <a:ext cx="1109761" cy="1109160"/>
          </a:xfrm>
          <a:custGeom>
            <a:avLst/>
            <a:gdLst>
              <a:gd name="connsiteX0" fmla="*/ 688166 w 2253938"/>
              <a:gd name="connsiteY0" fmla="*/ 1667854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3720987 h 3720987"/>
              <a:gd name="connsiteX2" fmla="*/ 688166 w 2253938"/>
              <a:gd name="connsiteY2" fmla="*/ 3720987 h 3720987"/>
              <a:gd name="connsiteX3" fmla="*/ 46127 w 2253938"/>
              <a:gd name="connsiteY3" fmla="*/ 0 h 3720987"/>
              <a:gd name="connsiteX4" fmla="*/ 1670834 w 2253938"/>
              <a:gd name="connsiteY4" fmla="*/ 0 h 3720987"/>
              <a:gd name="connsiteX5" fmla="*/ 1670834 w 2253938"/>
              <a:gd name="connsiteY5" fmla="*/ 1274220 h 3720987"/>
              <a:gd name="connsiteX6" fmla="*/ 46127 w 2253938"/>
              <a:gd name="connsiteY6" fmla="*/ 1274220 h 3720987"/>
              <a:gd name="connsiteX7" fmla="*/ 0 w 2253938"/>
              <a:gd name="connsiteY7" fmla="*/ 1228093 h 3720987"/>
              <a:gd name="connsiteX8" fmla="*/ 0 w 2253938"/>
              <a:gd name="connsiteY8" fmla="*/ 46127 h 3720987"/>
              <a:gd name="connsiteX9" fmla="*/ 46127 w 2253938"/>
              <a:gd name="connsiteY9" fmla="*/ 0 h 3720987"/>
              <a:gd name="connsiteX0" fmla="*/ 46127 w 1670834"/>
              <a:gd name="connsiteY0" fmla="*/ 0 h 1274220"/>
              <a:gd name="connsiteX1" fmla="*/ 1670834 w 1670834"/>
              <a:gd name="connsiteY1" fmla="*/ 0 h 1274220"/>
              <a:gd name="connsiteX2" fmla="*/ 1670834 w 1670834"/>
              <a:gd name="connsiteY2" fmla="*/ 1274220 h 1274220"/>
              <a:gd name="connsiteX3" fmla="*/ 46127 w 1670834"/>
              <a:gd name="connsiteY3" fmla="*/ 1274220 h 1274220"/>
              <a:gd name="connsiteX4" fmla="*/ 0 w 1670834"/>
              <a:gd name="connsiteY4" fmla="*/ 1228093 h 1274220"/>
              <a:gd name="connsiteX5" fmla="*/ 0 w 1670834"/>
              <a:gd name="connsiteY5" fmla="*/ 46127 h 1274220"/>
              <a:gd name="connsiteX6" fmla="*/ 46127 w 1670834"/>
              <a:gd name="connsiteY6" fmla="*/ 0 h 127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0834" h="1274220">
                <a:moveTo>
                  <a:pt x="46127" y="0"/>
                </a:moveTo>
                <a:lnTo>
                  <a:pt x="1670834" y="0"/>
                </a:lnTo>
                <a:lnTo>
                  <a:pt x="1670834" y="1274220"/>
                </a:lnTo>
                <a:lnTo>
                  <a:pt x="46127" y="1274220"/>
                </a:lnTo>
                <a:cubicBezTo>
                  <a:pt x="20652" y="1274220"/>
                  <a:pt x="0" y="1253568"/>
                  <a:pt x="0" y="1228093"/>
                </a:cubicBezTo>
                <a:lnTo>
                  <a:pt x="0" y="46127"/>
                </a:lnTo>
                <a:cubicBezTo>
                  <a:pt x="0" y="20652"/>
                  <a:pt x="20652" y="0"/>
                  <a:pt x="46127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5" hasCustomPrompt="1"/>
          </p:nvPr>
        </p:nvSpPr>
        <p:spPr>
          <a:xfrm>
            <a:off x="4369208" y="2050350"/>
            <a:ext cx="1109761" cy="1109160"/>
          </a:xfrm>
          <a:custGeom>
            <a:avLst/>
            <a:gdLst>
              <a:gd name="connsiteX0" fmla="*/ 688166 w 2253938"/>
              <a:gd name="connsiteY0" fmla="*/ 1667854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3720987 h 3720987"/>
              <a:gd name="connsiteX2" fmla="*/ 688166 w 2253938"/>
              <a:gd name="connsiteY2" fmla="*/ 3720987 h 3720987"/>
              <a:gd name="connsiteX3" fmla="*/ 46127 w 2253938"/>
              <a:gd name="connsiteY3" fmla="*/ 0 h 3720987"/>
              <a:gd name="connsiteX4" fmla="*/ 1670834 w 2253938"/>
              <a:gd name="connsiteY4" fmla="*/ 0 h 3720987"/>
              <a:gd name="connsiteX5" fmla="*/ 1670834 w 2253938"/>
              <a:gd name="connsiteY5" fmla="*/ 1274220 h 3720987"/>
              <a:gd name="connsiteX6" fmla="*/ 46127 w 2253938"/>
              <a:gd name="connsiteY6" fmla="*/ 1274220 h 3720987"/>
              <a:gd name="connsiteX7" fmla="*/ 0 w 2253938"/>
              <a:gd name="connsiteY7" fmla="*/ 1228093 h 3720987"/>
              <a:gd name="connsiteX8" fmla="*/ 0 w 2253938"/>
              <a:gd name="connsiteY8" fmla="*/ 46127 h 3720987"/>
              <a:gd name="connsiteX9" fmla="*/ 46127 w 2253938"/>
              <a:gd name="connsiteY9" fmla="*/ 0 h 3720987"/>
              <a:gd name="connsiteX0" fmla="*/ 46127 w 1670834"/>
              <a:gd name="connsiteY0" fmla="*/ 0 h 1274220"/>
              <a:gd name="connsiteX1" fmla="*/ 1670834 w 1670834"/>
              <a:gd name="connsiteY1" fmla="*/ 0 h 1274220"/>
              <a:gd name="connsiteX2" fmla="*/ 1670834 w 1670834"/>
              <a:gd name="connsiteY2" fmla="*/ 1274220 h 1274220"/>
              <a:gd name="connsiteX3" fmla="*/ 46127 w 1670834"/>
              <a:gd name="connsiteY3" fmla="*/ 1274220 h 1274220"/>
              <a:gd name="connsiteX4" fmla="*/ 0 w 1670834"/>
              <a:gd name="connsiteY4" fmla="*/ 1228093 h 1274220"/>
              <a:gd name="connsiteX5" fmla="*/ 0 w 1670834"/>
              <a:gd name="connsiteY5" fmla="*/ 46127 h 1274220"/>
              <a:gd name="connsiteX6" fmla="*/ 46127 w 1670834"/>
              <a:gd name="connsiteY6" fmla="*/ 0 h 127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0834" h="1274220">
                <a:moveTo>
                  <a:pt x="46127" y="0"/>
                </a:moveTo>
                <a:lnTo>
                  <a:pt x="1670834" y="0"/>
                </a:lnTo>
                <a:lnTo>
                  <a:pt x="1670834" y="1274220"/>
                </a:lnTo>
                <a:lnTo>
                  <a:pt x="46127" y="1274220"/>
                </a:lnTo>
                <a:cubicBezTo>
                  <a:pt x="20652" y="1274220"/>
                  <a:pt x="0" y="1253568"/>
                  <a:pt x="0" y="1228093"/>
                </a:cubicBezTo>
                <a:lnTo>
                  <a:pt x="0" y="46127"/>
                </a:lnTo>
                <a:cubicBezTo>
                  <a:pt x="0" y="20652"/>
                  <a:pt x="20652" y="0"/>
                  <a:pt x="46127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6" hasCustomPrompt="1"/>
          </p:nvPr>
        </p:nvSpPr>
        <p:spPr>
          <a:xfrm>
            <a:off x="4369208" y="3415102"/>
            <a:ext cx="1109761" cy="1109160"/>
          </a:xfrm>
          <a:custGeom>
            <a:avLst/>
            <a:gdLst>
              <a:gd name="connsiteX0" fmla="*/ 688166 w 2253938"/>
              <a:gd name="connsiteY0" fmla="*/ 1667854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3720987 h 3720987"/>
              <a:gd name="connsiteX2" fmla="*/ 688166 w 2253938"/>
              <a:gd name="connsiteY2" fmla="*/ 3720987 h 3720987"/>
              <a:gd name="connsiteX3" fmla="*/ 46127 w 2253938"/>
              <a:gd name="connsiteY3" fmla="*/ 0 h 3720987"/>
              <a:gd name="connsiteX4" fmla="*/ 1670834 w 2253938"/>
              <a:gd name="connsiteY4" fmla="*/ 0 h 3720987"/>
              <a:gd name="connsiteX5" fmla="*/ 1670834 w 2253938"/>
              <a:gd name="connsiteY5" fmla="*/ 1274220 h 3720987"/>
              <a:gd name="connsiteX6" fmla="*/ 46127 w 2253938"/>
              <a:gd name="connsiteY6" fmla="*/ 1274220 h 3720987"/>
              <a:gd name="connsiteX7" fmla="*/ 0 w 2253938"/>
              <a:gd name="connsiteY7" fmla="*/ 1228093 h 3720987"/>
              <a:gd name="connsiteX8" fmla="*/ 0 w 2253938"/>
              <a:gd name="connsiteY8" fmla="*/ 46127 h 3720987"/>
              <a:gd name="connsiteX9" fmla="*/ 46127 w 2253938"/>
              <a:gd name="connsiteY9" fmla="*/ 0 h 3720987"/>
              <a:gd name="connsiteX0" fmla="*/ 46127 w 1670834"/>
              <a:gd name="connsiteY0" fmla="*/ 0 h 1274220"/>
              <a:gd name="connsiteX1" fmla="*/ 1670834 w 1670834"/>
              <a:gd name="connsiteY1" fmla="*/ 0 h 1274220"/>
              <a:gd name="connsiteX2" fmla="*/ 1670834 w 1670834"/>
              <a:gd name="connsiteY2" fmla="*/ 1274220 h 1274220"/>
              <a:gd name="connsiteX3" fmla="*/ 46127 w 1670834"/>
              <a:gd name="connsiteY3" fmla="*/ 1274220 h 1274220"/>
              <a:gd name="connsiteX4" fmla="*/ 0 w 1670834"/>
              <a:gd name="connsiteY4" fmla="*/ 1228093 h 1274220"/>
              <a:gd name="connsiteX5" fmla="*/ 0 w 1670834"/>
              <a:gd name="connsiteY5" fmla="*/ 46127 h 1274220"/>
              <a:gd name="connsiteX6" fmla="*/ 46127 w 1670834"/>
              <a:gd name="connsiteY6" fmla="*/ 0 h 127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0834" h="1274220">
                <a:moveTo>
                  <a:pt x="46127" y="0"/>
                </a:moveTo>
                <a:lnTo>
                  <a:pt x="1670834" y="0"/>
                </a:lnTo>
                <a:lnTo>
                  <a:pt x="1670834" y="1274220"/>
                </a:lnTo>
                <a:lnTo>
                  <a:pt x="46127" y="1274220"/>
                </a:lnTo>
                <a:cubicBezTo>
                  <a:pt x="20652" y="1274220"/>
                  <a:pt x="0" y="1253568"/>
                  <a:pt x="0" y="1228093"/>
                </a:cubicBezTo>
                <a:lnTo>
                  <a:pt x="0" y="46127"/>
                </a:lnTo>
                <a:cubicBezTo>
                  <a:pt x="0" y="20652"/>
                  <a:pt x="20652" y="0"/>
                  <a:pt x="46127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7" hasCustomPrompt="1"/>
          </p:nvPr>
        </p:nvSpPr>
        <p:spPr>
          <a:xfrm>
            <a:off x="4369208" y="4770663"/>
            <a:ext cx="1109761" cy="1109160"/>
          </a:xfrm>
          <a:custGeom>
            <a:avLst/>
            <a:gdLst>
              <a:gd name="connsiteX0" fmla="*/ 688166 w 2253938"/>
              <a:gd name="connsiteY0" fmla="*/ 1667854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3720987 h 3720987"/>
              <a:gd name="connsiteX2" fmla="*/ 688166 w 2253938"/>
              <a:gd name="connsiteY2" fmla="*/ 3720987 h 3720987"/>
              <a:gd name="connsiteX3" fmla="*/ 46127 w 2253938"/>
              <a:gd name="connsiteY3" fmla="*/ 0 h 3720987"/>
              <a:gd name="connsiteX4" fmla="*/ 1670834 w 2253938"/>
              <a:gd name="connsiteY4" fmla="*/ 0 h 3720987"/>
              <a:gd name="connsiteX5" fmla="*/ 1670834 w 2253938"/>
              <a:gd name="connsiteY5" fmla="*/ 1274220 h 3720987"/>
              <a:gd name="connsiteX6" fmla="*/ 46127 w 2253938"/>
              <a:gd name="connsiteY6" fmla="*/ 1274220 h 3720987"/>
              <a:gd name="connsiteX7" fmla="*/ 0 w 2253938"/>
              <a:gd name="connsiteY7" fmla="*/ 1228093 h 3720987"/>
              <a:gd name="connsiteX8" fmla="*/ 0 w 2253938"/>
              <a:gd name="connsiteY8" fmla="*/ 46127 h 3720987"/>
              <a:gd name="connsiteX9" fmla="*/ 46127 w 2253938"/>
              <a:gd name="connsiteY9" fmla="*/ 0 h 3720987"/>
              <a:gd name="connsiteX0" fmla="*/ 46127 w 1670834"/>
              <a:gd name="connsiteY0" fmla="*/ 0 h 1274220"/>
              <a:gd name="connsiteX1" fmla="*/ 1670834 w 1670834"/>
              <a:gd name="connsiteY1" fmla="*/ 0 h 1274220"/>
              <a:gd name="connsiteX2" fmla="*/ 1670834 w 1670834"/>
              <a:gd name="connsiteY2" fmla="*/ 1274220 h 1274220"/>
              <a:gd name="connsiteX3" fmla="*/ 46127 w 1670834"/>
              <a:gd name="connsiteY3" fmla="*/ 1274220 h 1274220"/>
              <a:gd name="connsiteX4" fmla="*/ 0 w 1670834"/>
              <a:gd name="connsiteY4" fmla="*/ 1228093 h 1274220"/>
              <a:gd name="connsiteX5" fmla="*/ 0 w 1670834"/>
              <a:gd name="connsiteY5" fmla="*/ 46127 h 1274220"/>
              <a:gd name="connsiteX6" fmla="*/ 46127 w 1670834"/>
              <a:gd name="connsiteY6" fmla="*/ 0 h 127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0834" h="1274220">
                <a:moveTo>
                  <a:pt x="46127" y="0"/>
                </a:moveTo>
                <a:lnTo>
                  <a:pt x="1670834" y="0"/>
                </a:lnTo>
                <a:lnTo>
                  <a:pt x="1670834" y="1274220"/>
                </a:lnTo>
                <a:lnTo>
                  <a:pt x="46127" y="1274220"/>
                </a:lnTo>
                <a:cubicBezTo>
                  <a:pt x="20652" y="1274220"/>
                  <a:pt x="0" y="1253568"/>
                  <a:pt x="0" y="1228093"/>
                </a:cubicBezTo>
                <a:lnTo>
                  <a:pt x="0" y="46127"/>
                </a:lnTo>
                <a:cubicBezTo>
                  <a:pt x="0" y="20652"/>
                  <a:pt x="20652" y="0"/>
                  <a:pt x="46127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8" name="Picture Placeholder 27"/>
          <p:cNvSpPr>
            <a:spLocks noGrp="1"/>
          </p:cNvSpPr>
          <p:nvPr>
            <p:ph type="pic" sz="quarter" idx="18" hasCustomPrompt="1"/>
          </p:nvPr>
        </p:nvSpPr>
        <p:spPr>
          <a:xfrm>
            <a:off x="7774046" y="2050350"/>
            <a:ext cx="1109761" cy="1109160"/>
          </a:xfrm>
          <a:custGeom>
            <a:avLst/>
            <a:gdLst>
              <a:gd name="connsiteX0" fmla="*/ 688166 w 2253938"/>
              <a:gd name="connsiteY0" fmla="*/ 1667854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3720987 h 3720987"/>
              <a:gd name="connsiteX2" fmla="*/ 688166 w 2253938"/>
              <a:gd name="connsiteY2" fmla="*/ 3720987 h 3720987"/>
              <a:gd name="connsiteX3" fmla="*/ 46127 w 2253938"/>
              <a:gd name="connsiteY3" fmla="*/ 0 h 3720987"/>
              <a:gd name="connsiteX4" fmla="*/ 1670834 w 2253938"/>
              <a:gd name="connsiteY4" fmla="*/ 0 h 3720987"/>
              <a:gd name="connsiteX5" fmla="*/ 1670834 w 2253938"/>
              <a:gd name="connsiteY5" fmla="*/ 1274220 h 3720987"/>
              <a:gd name="connsiteX6" fmla="*/ 46127 w 2253938"/>
              <a:gd name="connsiteY6" fmla="*/ 1274220 h 3720987"/>
              <a:gd name="connsiteX7" fmla="*/ 0 w 2253938"/>
              <a:gd name="connsiteY7" fmla="*/ 1228093 h 3720987"/>
              <a:gd name="connsiteX8" fmla="*/ 0 w 2253938"/>
              <a:gd name="connsiteY8" fmla="*/ 46127 h 3720987"/>
              <a:gd name="connsiteX9" fmla="*/ 46127 w 2253938"/>
              <a:gd name="connsiteY9" fmla="*/ 0 h 3720987"/>
              <a:gd name="connsiteX0" fmla="*/ 46127 w 1670834"/>
              <a:gd name="connsiteY0" fmla="*/ 0 h 1274220"/>
              <a:gd name="connsiteX1" fmla="*/ 1670834 w 1670834"/>
              <a:gd name="connsiteY1" fmla="*/ 0 h 1274220"/>
              <a:gd name="connsiteX2" fmla="*/ 1670834 w 1670834"/>
              <a:gd name="connsiteY2" fmla="*/ 1274220 h 1274220"/>
              <a:gd name="connsiteX3" fmla="*/ 46127 w 1670834"/>
              <a:gd name="connsiteY3" fmla="*/ 1274220 h 1274220"/>
              <a:gd name="connsiteX4" fmla="*/ 0 w 1670834"/>
              <a:gd name="connsiteY4" fmla="*/ 1228093 h 1274220"/>
              <a:gd name="connsiteX5" fmla="*/ 0 w 1670834"/>
              <a:gd name="connsiteY5" fmla="*/ 46127 h 1274220"/>
              <a:gd name="connsiteX6" fmla="*/ 46127 w 1670834"/>
              <a:gd name="connsiteY6" fmla="*/ 0 h 127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0834" h="1274220">
                <a:moveTo>
                  <a:pt x="46127" y="0"/>
                </a:moveTo>
                <a:lnTo>
                  <a:pt x="1670834" y="0"/>
                </a:lnTo>
                <a:lnTo>
                  <a:pt x="1670834" y="1274220"/>
                </a:lnTo>
                <a:lnTo>
                  <a:pt x="46127" y="1274220"/>
                </a:lnTo>
                <a:cubicBezTo>
                  <a:pt x="20652" y="1274220"/>
                  <a:pt x="0" y="1253568"/>
                  <a:pt x="0" y="1228093"/>
                </a:cubicBezTo>
                <a:lnTo>
                  <a:pt x="0" y="46127"/>
                </a:lnTo>
                <a:cubicBezTo>
                  <a:pt x="0" y="20652"/>
                  <a:pt x="20652" y="0"/>
                  <a:pt x="46127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9" hasCustomPrompt="1"/>
          </p:nvPr>
        </p:nvSpPr>
        <p:spPr>
          <a:xfrm>
            <a:off x="7774046" y="3415102"/>
            <a:ext cx="1109761" cy="1109160"/>
          </a:xfrm>
          <a:custGeom>
            <a:avLst/>
            <a:gdLst>
              <a:gd name="connsiteX0" fmla="*/ 688166 w 2253938"/>
              <a:gd name="connsiteY0" fmla="*/ 1667854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3720987 h 3720987"/>
              <a:gd name="connsiteX2" fmla="*/ 688166 w 2253938"/>
              <a:gd name="connsiteY2" fmla="*/ 3720987 h 3720987"/>
              <a:gd name="connsiteX3" fmla="*/ 46127 w 2253938"/>
              <a:gd name="connsiteY3" fmla="*/ 0 h 3720987"/>
              <a:gd name="connsiteX4" fmla="*/ 1670834 w 2253938"/>
              <a:gd name="connsiteY4" fmla="*/ 0 h 3720987"/>
              <a:gd name="connsiteX5" fmla="*/ 1670834 w 2253938"/>
              <a:gd name="connsiteY5" fmla="*/ 1274220 h 3720987"/>
              <a:gd name="connsiteX6" fmla="*/ 46127 w 2253938"/>
              <a:gd name="connsiteY6" fmla="*/ 1274220 h 3720987"/>
              <a:gd name="connsiteX7" fmla="*/ 0 w 2253938"/>
              <a:gd name="connsiteY7" fmla="*/ 1228093 h 3720987"/>
              <a:gd name="connsiteX8" fmla="*/ 0 w 2253938"/>
              <a:gd name="connsiteY8" fmla="*/ 46127 h 3720987"/>
              <a:gd name="connsiteX9" fmla="*/ 46127 w 2253938"/>
              <a:gd name="connsiteY9" fmla="*/ 0 h 3720987"/>
              <a:gd name="connsiteX0" fmla="*/ 46127 w 1670834"/>
              <a:gd name="connsiteY0" fmla="*/ 0 h 1274220"/>
              <a:gd name="connsiteX1" fmla="*/ 1670834 w 1670834"/>
              <a:gd name="connsiteY1" fmla="*/ 0 h 1274220"/>
              <a:gd name="connsiteX2" fmla="*/ 1670834 w 1670834"/>
              <a:gd name="connsiteY2" fmla="*/ 1274220 h 1274220"/>
              <a:gd name="connsiteX3" fmla="*/ 46127 w 1670834"/>
              <a:gd name="connsiteY3" fmla="*/ 1274220 h 1274220"/>
              <a:gd name="connsiteX4" fmla="*/ 0 w 1670834"/>
              <a:gd name="connsiteY4" fmla="*/ 1228093 h 1274220"/>
              <a:gd name="connsiteX5" fmla="*/ 0 w 1670834"/>
              <a:gd name="connsiteY5" fmla="*/ 46127 h 1274220"/>
              <a:gd name="connsiteX6" fmla="*/ 46127 w 1670834"/>
              <a:gd name="connsiteY6" fmla="*/ 0 h 127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0834" h="1274220">
                <a:moveTo>
                  <a:pt x="46127" y="0"/>
                </a:moveTo>
                <a:lnTo>
                  <a:pt x="1670834" y="0"/>
                </a:lnTo>
                <a:lnTo>
                  <a:pt x="1670834" y="1274220"/>
                </a:lnTo>
                <a:lnTo>
                  <a:pt x="46127" y="1274220"/>
                </a:lnTo>
                <a:cubicBezTo>
                  <a:pt x="20652" y="1274220"/>
                  <a:pt x="0" y="1253568"/>
                  <a:pt x="0" y="1228093"/>
                </a:cubicBezTo>
                <a:lnTo>
                  <a:pt x="0" y="46127"/>
                </a:lnTo>
                <a:cubicBezTo>
                  <a:pt x="0" y="20652"/>
                  <a:pt x="20652" y="0"/>
                  <a:pt x="46127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30" name="Picture Placeholder 29"/>
          <p:cNvSpPr>
            <a:spLocks noGrp="1"/>
          </p:cNvSpPr>
          <p:nvPr>
            <p:ph type="pic" sz="quarter" idx="20" hasCustomPrompt="1"/>
          </p:nvPr>
        </p:nvSpPr>
        <p:spPr>
          <a:xfrm>
            <a:off x="7774046" y="4770663"/>
            <a:ext cx="1109761" cy="1109160"/>
          </a:xfrm>
          <a:custGeom>
            <a:avLst/>
            <a:gdLst>
              <a:gd name="connsiteX0" fmla="*/ 688166 w 2253938"/>
              <a:gd name="connsiteY0" fmla="*/ 1667854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1667854 h 3720987"/>
              <a:gd name="connsiteX2" fmla="*/ 2253938 w 2253938"/>
              <a:gd name="connsiteY2" fmla="*/ 3720987 h 3720987"/>
              <a:gd name="connsiteX3" fmla="*/ 688166 w 2253938"/>
              <a:gd name="connsiteY3" fmla="*/ 3720987 h 3720987"/>
              <a:gd name="connsiteX4" fmla="*/ 46127 w 2253938"/>
              <a:gd name="connsiteY4" fmla="*/ 0 h 3720987"/>
              <a:gd name="connsiteX5" fmla="*/ 1670834 w 2253938"/>
              <a:gd name="connsiteY5" fmla="*/ 0 h 3720987"/>
              <a:gd name="connsiteX6" fmla="*/ 1670834 w 2253938"/>
              <a:gd name="connsiteY6" fmla="*/ 1274220 h 3720987"/>
              <a:gd name="connsiteX7" fmla="*/ 46127 w 2253938"/>
              <a:gd name="connsiteY7" fmla="*/ 1274220 h 3720987"/>
              <a:gd name="connsiteX8" fmla="*/ 0 w 2253938"/>
              <a:gd name="connsiteY8" fmla="*/ 1228093 h 3720987"/>
              <a:gd name="connsiteX9" fmla="*/ 0 w 2253938"/>
              <a:gd name="connsiteY9" fmla="*/ 46127 h 3720987"/>
              <a:gd name="connsiteX10" fmla="*/ 46127 w 2253938"/>
              <a:gd name="connsiteY10" fmla="*/ 0 h 3720987"/>
              <a:gd name="connsiteX0" fmla="*/ 688166 w 2253938"/>
              <a:gd name="connsiteY0" fmla="*/ 3720987 h 3720987"/>
              <a:gd name="connsiteX1" fmla="*/ 2253938 w 2253938"/>
              <a:gd name="connsiteY1" fmla="*/ 3720987 h 3720987"/>
              <a:gd name="connsiteX2" fmla="*/ 688166 w 2253938"/>
              <a:gd name="connsiteY2" fmla="*/ 3720987 h 3720987"/>
              <a:gd name="connsiteX3" fmla="*/ 46127 w 2253938"/>
              <a:gd name="connsiteY3" fmla="*/ 0 h 3720987"/>
              <a:gd name="connsiteX4" fmla="*/ 1670834 w 2253938"/>
              <a:gd name="connsiteY4" fmla="*/ 0 h 3720987"/>
              <a:gd name="connsiteX5" fmla="*/ 1670834 w 2253938"/>
              <a:gd name="connsiteY5" fmla="*/ 1274220 h 3720987"/>
              <a:gd name="connsiteX6" fmla="*/ 46127 w 2253938"/>
              <a:gd name="connsiteY6" fmla="*/ 1274220 h 3720987"/>
              <a:gd name="connsiteX7" fmla="*/ 0 w 2253938"/>
              <a:gd name="connsiteY7" fmla="*/ 1228093 h 3720987"/>
              <a:gd name="connsiteX8" fmla="*/ 0 w 2253938"/>
              <a:gd name="connsiteY8" fmla="*/ 46127 h 3720987"/>
              <a:gd name="connsiteX9" fmla="*/ 46127 w 2253938"/>
              <a:gd name="connsiteY9" fmla="*/ 0 h 3720987"/>
              <a:gd name="connsiteX0" fmla="*/ 46127 w 1670834"/>
              <a:gd name="connsiteY0" fmla="*/ 0 h 1274220"/>
              <a:gd name="connsiteX1" fmla="*/ 1670834 w 1670834"/>
              <a:gd name="connsiteY1" fmla="*/ 0 h 1274220"/>
              <a:gd name="connsiteX2" fmla="*/ 1670834 w 1670834"/>
              <a:gd name="connsiteY2" fmla="*/ 1274220 h 1274220"/>
              <a:gd name="connsiteX3" fmla="*/ 46127 w 1670834"/>
              <a:gd name="connsiteY3" fmla="*/ 1274220 h 1274220"/>
              <a:gd name="connsiteX4" fmla="*/ 0 w 1670834"/>
              <a:gd name="connsiteY4" fmla="*/ 1228093 h 1274220"/>
              <a:gd name="connsiteX5" fmla="*/ 0 w 1670834"/>
              <a:gd name="connsiteY5" fmla="*/ 46127 h 1274220"/>
              <a:gd name="connsiteX6" fmla="*/ 46127 w 1670834"/>
              <a:gd name="connsiteY6" fmla="*/ 0 h 1274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0834" h="1274220">
                <a:moveTo>
                  <a:pt x="46127" y="0"/>
                </a:moveTo>
                <a:lnTo>
                  <a:pt x="1670834" y="0"/>
                </a:lnTo>
                <a:lnTo>
                  <a:pt x="1670834" y="1274220"/>
                </a:lnTo>
                <a:lnTo>
                  <a:pt x="46127" y="1274220"/>
                </a:lnTo>
                <a:cubicBezTo>
                  <a:pt x="20652" y="1274220"/>
                  <a:pt x="0" y="1253568"/>
                  <a:pt x="0" y="1228093"/>
                </a:cubicBezTo>
                <a:lnTo>
                  <a:pt x="0" y="46127"/>
                </a:lnTo>
                <a:cubicBezTo>
                  <a:pt x="0" y="20652"/>
                  <a:pt x="20652" y="0"/>
                  <a:pt x="46127" y="0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7892354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1474944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091764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708584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325403" y="2405188"/>
            <a:ext cx="1367284" cy="1367284"/>
          </a:xfrm>
          <a:prstGeom prst="ellipse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228600" dist="342900" dir="5400000" sx="89000" sy="89000" algn="t" rotWithShape="0">
              <a:prstClr val="black">
                <a:alpha val="14000"/>
              </a:prstClr>
            </a:outerShdw>
          </a:effectLst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431740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>
                    <a:alpha val="20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>
                  <a:alpha val="20000"/>
                </a:schemeClr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bg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6001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9625724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>
                    <a:alpha val="20000"/>
                  </a:schemeClr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>
                  <a:alpha val="20000"/>
                </a:schemeClr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bg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2895103" y="2342768"/>
            <a:ext cx="1250425" cy="1670832"/>
          </a:xfrm>
          <a:prstGeom prst="round1Rect">
            <a:avLst>
              <a:gd name="adj" fmla="val 4036"/>
            </a:avLst>
          </a:prstGeom>
          <a:pattFill prst="pct5">
            <a:fgClr>
              <a:schemeClr val="tx1"/>
            </a:fgClr>
            <a:bgClr>
              <a:schemeClr val="bg1">
                <a:lumMod val="7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6436503" y="2342768"/>
            <a:ext cx="1250425" cy="1670832"/>
          </a:xfrm>
          <a:prstGeom prst="round1Rect">
            <a:avLst>
              <a:gd name="adj" fmla="val 4036"/>
            </a:avLst>
          </a:prstGeom>
          <a:pattFill prst="pct5">
            <a:fgClr>
              <a:schemeClr val="tx1"/>
            </a:fgClr>
            <a:bgClr>
              <a:schemeClr val="bg1">
                <a:lumMod val="7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9991582" y="2342768"/>
            <a:ext cx="1250425" cy="1670832"/>
          </a:xfrm>
          <a:prstGeom prst="round1Rect">
            <a:avLst>
              <a:gd name="adj" fmla="val 4036"/>
            </a:avLst>
          </a:prstGeom>
          <a:pattFill prst="pct5">
            <a:fgClr>
              <a:schemeClr val="tx1"/>
            </a:fgClr>
            <a:bgClr>
              <a:schemeClr val="bg1">
                <a:lumMod val="7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4974169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343563" y="356006"/>
            <a:ext cx="3504874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ctr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46049" y="815516"/>
            <a:ext cx="9699902" cy="528838"/>
          </a:xfrm>
          <a:prstGeom prst="rect">
            <a:avLst/>
          </a:prstGeom>
        </p:spPr>
        <p:txBody>
          <a:bodyPr/>
          <a:lstStyle>
            <a:lvl1pPr algn="ctr"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246049" y="1277850"/>
            <a:ext cx="9699901" cy="31016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 i="0" spc="300">
                <a:solidFill>
                  <a:schemeClr val="tx1">
                    <a:alpha val="50000"/>
                  </a:schemeClr>
                </a:solidFill>
                <a:latin typeface="Roboto Medium" charset="0"/>
                <a:ea typeface="Roboto Medium" charset="0"/>
                <a:cs typeface="Roboto Medium" charset="0"/>
              </a:defRPr>
            </a:lvl1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1" hasCustomPrompt="1"/>
          </p:nvPr>
        </p:nvSpPr>
        <p:spPr>
          <a:xfrm>
            <a:off x="2893735" y="2342768"/>
            <a:ext cx="1250425" cy="1670832"/>
          </a:xfrm>
          <a:prstGeom prst="round1Rect">
            <a:avLst>
              <a:gd name="adj" fmla="val 4036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6433889" y="2342768"/>
            <a:ext cx="1250425" cy="1670832"/>
          </a:xfrm>
          <a:prstGeom prst="round1Rect">
            <a:avLst>
              <a:gd name="adj" fmla="val 4036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9999210" y="2342768"/>
            <a:ext cx="1250425" cy="1670832"/>
          </a:xfrm>
          <a:prstGeom prst="round1Rect">
            <a:avLst>
              <a:gd name="adj" fmla="val 4036"/>
            </a:avLst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32439028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299A6B-0115-4F4D-82E6-9E49BB5B72E3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66978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510173" y="4221424"/>
            <a:ext cx="2607101" cy="1364728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1A290D8D-6BA0-418D-AFED-C65293F70DA0}" type="slidenum">
              <a:rPr lang="en-US" sz="13800" b="0" i="0" smtClean="0">
                <a:solidFill>
                  <a:schemeClr val="bg1"/>
                </a:solidFill>
                <a:latin typeface="Roboto Medium" charset="0"/>
                <a:ea typeface="Roboto Medium" charset="0"/>
                <a:cs typeface="Roboto Medium" charset="0"/>
              </a:rPr>
              <a:pPr algn="l"/>
              <a:t>‹#›</a:t>
            </a:fld>
            <a:endParaRPr lang="en-US" sz="13800" b="0" i="0" dirty="0">
              <a:solidFill>
                <a:schemeClr val="bg1"/>
              </a:solidFill>
              <a:latin typeface="Roboto Medium" charset="0"/>
              <a:ea typeface="Roboto Medium" charset="0"/>
              <a:cs typeface="Roboto Medium" charset="0"/>
            </a:endParaRP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9335192" y="0"/>
            <a:ext cx="2856807" cy="6858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261947" y="4791307"/>
            <a:ext cx="3287752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z="3600" b="1" i="0"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41978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5494714" y="0"/>
            <a:ext cx="6697286" cy="6858000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7563431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0213416" cy="6858000"/>
          </a:xfrm>
          <a:custGeom>
            <a:avLst/>
            <a:gdLst/>
            <a:ahLst/>
            <a:cxnLst/>
            <a:rect l="l" t="t" r="r" b="b"/>
            <a:pathLst>
              <a:path w="10213416" h="6858000">
                <a:moveTo>
                  <a:pt x="3161802" y="4171890"/>
                </a:moveTo>
                <a:cubicBezTo>
                  <a:pt x="3020099" y="4292600"/>
                  <a:pt x="2867899" y="4465793"/>
                  <a:pt x="2757685" y="4665227"/>
                </a:cubicBezTo>
                <a:cubicBezTo>
                  <a:pt x="2537257" y="5064096"/>
                  <a:pt x="2458533" y="5546938"/>
                  <a:pt x="2594989" y="5662400"/>
                </a:cubicBezTo>
                <a:cubicBezTo>
                  <a:pt x="2741940" y="5783110"/>
                  <a:pt x="3062085" y="5599420"/>
                  <a:pt x="3319251" y="5116579"/>
                </a:cubicBezTo>
                <a:cubicBezTo>
                  <a:pt x="3397975" y="4969627"/>
                  <a:pt x="3460954" y="4822676"/>
                  <a:pt x="3502940" y="4696717"/>
                </a:cubicBezTo>
                <a:cubicBezTo>
                  <a:pt x="3466202" y="4680972"/>
                  <a:pt x="3434713" y="4659979"/>
                  <a:pt x="3403223" y="4633738"/>
                </a:cubicBezTo>
                <a:cubicBezTo>
                  <a:pt x="3293009" y="4549765"/>
                  <a:pt x="3167050" y="4366076"/>
                  <a:pt x="3161802" y="4171890"/>
                </a:cubicBezTo>
                <a:close/>
                <a:moveTo>
                  <a:pt x="3515202" y="4054140"/>
                </a:moveTo>
                <a:cubicBezTo>
                  <a:pt x="3478646" y="4049355"/>
                  <a:pt x="3438977" y="4096774"/>
                  <a:pt x="3424216" y="4182386"/>
                </a:cubicBezTo>
                <a:cubicBezTo>
                  <a:pt x="3397975" y="4324090"/>
                  <a:pt x="3455705" y="4476289"/>
                  <a:pt x="3539678" y="4555014"/>
                </a:cubicBezTo>
                <a:cubicBezTo>
                  <a:pt x="3581664" y="4392317"/>
                  <a:pt x="3597409" y="4261110"/>
                  <a:pt x="3581664" y="4166641"/>
                </a:cubicBezTo>
                <a:cubicBezTo>
                  <a:pt x="3570183" y="4093165"/>
                  <a:pt x="3543634" y="4057863"/>
                  <a:pt x="3515202" y="4054140"/>
                </a:cubicBezTo>
                <a:close/>
                <a:moveTo>
                  <a:pt x="2001027" y="3753453"/>
                </a:moveTo>
                <a:cubicBezTo>
                  <a:pt x="2016895" y="3754160"/>
                  <a:pt x="2033131" y="3762524"/>
                  <a:pt x="2050844" y="3778269"/>
                </a:cubicBezTo>
                <a:cubicBezTo>
                  <a:pt x="2124320" y="3872738"/>
                  <a:pt x="2166306" y="4098414"/>
                  <a:pt x="2029851" y="4366076"/>
                </a:cubicBezTo>
                <a:cubicBezTo>
                  <a:pt x="1872403" y="4670476"/>
                  <a:pt x="1552258" y="5300269"/>
                  <a:pt x="1331831" y="5809351"/>
                </a:cubicBezTo>
                <a:cubicBezTo>
                  <a:pt x="1690025" y="5616477"/>
                  <a:pt x="1971874" y="5363330"/>
                  <a:pt x="2177377" y="5109680"/>
                </a:cubicBezTo>
                <a:lnTo>
                  <a:pt x="2233299" y="5036884"/>
                </a:lnTo>
                <a:lnTo>
                  <a:pt x="2235967" y="5016887"/>
                </a:lnTo>
                <a:cubicBezTo>
                  <a:pt x="2266274" y="4834956"/>
                  <a:pt x="2339463" y="4644234"/>
                  <a:pt x="2442789" y="4460545"/>
                </a:cubicBezTo>
                <a:cubicBezTo>
                  <a:pt x="2642223" y="4103662"/>
                  <a:pt x="2962367" y="3799262"/>
                  <a:pt x="3277264" y="3778269"/>
                </a:cubicBezTo>
                <a:cubicBezTo>
                  <a:pt x="3439961" y="3767773"/>
                  <a:pt x="3529181" y="3815007"/>
                  <a:pt x="3634147" y="3956710"/>
                </a:cubicBezTo>
                <a:cubicBezTo>
                  <a:pt x="3754857" y="4119407"/>
                  <a:pt x="3912305" y="4156145"/>
                  <a:pt x="3880815" y="4534020"/>
                </a:cubicBezTo>
                <a:cubicBezTo>
                  <a:pt x="3875568" y="4576007"/>
                  <a:pt x="3875568" y="4612745"/>
                  <a:pt x="3870319" y="4654731"/>
                </a:cubicBezTo>
                <a:cubicBezTo>
                  <a:pt x="3901809" y="4654731"/>
                  <a:pt x="3933299" y="4644234"/>
                  <a:pt x="3975285" y="4644234"/>
                </a:cubicBezTo>
                <a:cubicBezTo>
                  <a:pt x="4012023" y="4644234"/>
                  <a:pt x="4012023" y="4670476"/>
                  <a:pt x="3991030" y="4696717"/>
                </a:cubicBezTo>
                <a:cubicBezTo>
                  <a:pt x="3954292" y="4738703"/>
                  <a:pt x="3901809" y="4759697"/>
                  <a:pt x="3849326" y="4764945"/>
                </a:cubicBezTo>
                <a:cubicBezTo>
                  <a:pt x="3739113" y="5211048"/>
                  <a:pt x="3408471" y="5741124"/>
                  <a:pt x="3020099" y="5872331"/>
                </a:cubicBezTo>
                <a:cubicBezTo>
                  <a:pt x="2831161" y="5935310"/>
                  <a:pt x="2568747" y="5914317"/>
                  <a:pt x="2358816" y="5641407"/>
                </a:cubicBezTo>
                <a:cubicBezTo>
                  <a:pt x="2301085" y="5565307"/>
                  <a:pt x="2262707" y="5479694"/>
                  <a:pt x="2241304" y="5387521"/>
                </a:cubicBezTo>
                <a:lnTo>
                  <a:pt x="2232898" y="5341726"/>
                </a:lnTo>
                <a:lnTo>
                  <a:pt x="2210017" y="5375574"/>
                </a:lnTo>
                <a:cubicBezTo>
                  <a:pt x="1999407" y="5666254"/>
                  <a:pt x="1650991" y="5851994"/>
                  <a:pt x="1242610" y="6019283"/>
                </a:cubicBezTo>
                <a:cubicBezTo>
                  <a:pt x="1132396" y="6283008"/>
                  <a:pt x="1011112" y="6566661"/>
                  <a:pt x="879587" y="6827066"/>
                </a:cubicBezTo>
                <a:lnTo>
                  <a:pt x="862964" y="6858000"/>
                </a:lnTo>
                <a:lnTo>
                  <a:pt x="445995" y="6858000"/>
                </a:lnTo>
                <a:lnTo>
                  <a:pt x="448712" y="6853407"/>
                </a:lnTo>
                <a:cubicBezTo>
                  <a:pt x="556644" y="6665681"/>
                  <a:pt x="668580" y="6444065"/>
                  <a:pt x="770265" y="6202972"/>
                </a:cubicBezTo>
                <a:cubicBezTo>
                  <a:pt x="514412" y="6350580"/>
                  <a:pt x="321292" y="6543946"/>
                  <a:pt x="184816" y="6734913"/>
                </a:cubicBezTo>
                <a:lnTo>
                  <a:pt x="107835" y="6858000"/>
                </a:lnTo>
                <a:lnTo>
                  <a:pt x="0" y="6858000"/>
                </a:lnTo>
                <a:lnTo>
                  <a:pt x="0" y="6535613"/>
                </a:lnTo>
                <a:lnTo>
                  <a:pt x="23913" y="6507013"/>
                </a:lnTo>
                <a:cubicBezTo>
                  <a:pt x="238713" y="6281450"/>
                  <a:pt x="534749" y="6110471"/>
                  <a:pt x="859486" y="5982545"/>
                </a:cubicBezTo>
                <a:cubicBezTo>
                  <a:pt x="911968" y="5861834"/>
                  <a:pt x="964451" y="5730627"/>
                  <a:pt x="1022182" y="5604669"/>
                </a:cubicBezTo>
                <a:cubicBezTo>
                  <a:pt x="859486" y="5772614"/>
                  <a:pt x="660051" y="5909069"/>
                  <a:pt x="450120" y="5893324"/>
                </a:cubicBezTo>
                <a:cubicBezTo>
                  <a:pt x="72245" y="5861834"/>
                  <a:pt x="61748" y="5478710"/>
                  <a:pt x="182458" y="5132324"/>
                </a:cubicBezTo>
                <a:cubicBezTo>
                  <a:pt x="297920" y="4796434"/>
                  <a:pt x="555086" y="4276855"/>
                  <a:pt x="896224" y="3804510"/>
                </a:cubicBezTo>
                <a:cubicBezTo>
                  <a:pt x="938210" y="3746780"/>
                  <a:pt x="990693" y="3752028"/>
                  <a:pt x="1027430" y="3804510"/>
                </a:cubicBezTo>
                <a:cubicBezTo>
                  <a:pt x="1153389" y="3972455"/>
                  <a:pt x="1121899" y="4192883"/>
                  <a:pt x="927713" y="4502531"/>
                </a:cubicBezTo>
                <a:cubicBezTo>
                  <a:pt x="738775" y="4806931"/>
                  <a:pt x="623313" y="5022110"/>
                  <a:pt x="523596" y="5268779"/>
                </a:cubicBezTo>
                <a:cubicBezTo>
                  <a:pt x="418631" y="5525945"/>
                  <a:pt x="429127" y="5709634"/>
                  <a:pt x="549837" y="5720131"/>
                </a:cubicBezTo>
                <a:cubicBezTo>
                  <a:pt x="754520" y="5735876"/>
                  <a:pt x="1016934" y="5399986"/>
                  <a:pt x="1284596" y="4943386"/>
                </a:cubicBezTo>
                <a:cubicBezTo>
                  <a:pt x="1510272" y="4555014"/>
                  <a:pt x="1735948" y="4082669"/>
                  <a:pt x="1919638" y="3815007"/>
                </a:cubicBezTo>
                <a:cubicBezTo>
                  <a:pt x="1949159" y="3772365"/>
                  <a:pt x="1974580" y="3752274"/>
                  <a:pt x="2001027" y="3753453"/>
                </a:cubicBezTo>
                <a:close/>
                <a:moveTo>
                  <a:pt x="5834928" y="3730051"/>
                </a:moveTo>
                <a:cubicBezTo>
                  <a:pt x="5850304" y="3732019"/>
                  <a:pt x="5865311" y="3742843"/>
                  <a:pt x="5881056" y="3762524"/>
                </a:cubicBezTo>
                <a:cubicBezTo>
                  <a:pt x="5959780" y="3856993"/>
                  <a:pt x="6001766" y="4087917"/>
                  <a:pt x="5875807" y="4350331"/>
                </a:cubicBezTo>
                <a:cubicBezTo>
                  <a:pt x="5760346" y="4586503"/>
                  <a:pt x="5497931" y="4980124"/>
                  <a:pt x="5377221" y="5247786"/>
                </a:cubicBezTo>
                <a:cubicBezTo>
                  <a:pt x="5240766" y="5546938"/>
                  <a:pt x="5261760" y="5767365"/>
                  <a:pt x="5450697" y="5756869"/>
                </a:cubicBezTo>
                <a:cubicBezTo>
                  <a:pt x="5671125" y="5746372"/>
                  <a:pt x="5938787" y="5399986"/>
                  <a:pt x="6143469" y="5032607"/>
                </a:cubicBezTo>
                <a:cubicBezTo>
                  <a:pt x="6169711" y="4985372"/>
                  <a:pt x="6216946" y="4980124"/>
                  <a:pt x="6237939" y="5027358"/>
                </a:cubicBezTo>
                <a:cubicBezTo>
                  <a:pt x="6258931" y="5069344"/>
                  <a:pt x="6264180" y="5211048"/>
                  <a:pt x="6190704" y="5358000"/>
                </a:cubicBezTo>
                <a:cubicBezTo>
                  <a:pt x="6038504" y="5651903"/>
                  <a:pt x="5713111" y="5919565"/>
                  <a:pt x="5403463" y="5919565"/>
                </a:cubicBezTo>
                <a:cubicBezTo>
                  <a:pt x="5062325" y="5919565"/>
                  <a:pt x="4925870" y="5704386"/>
                  <a:pt x="4967856" y="5399986"/>
                </a:cubicBezTo>
                <a:cubicBezTo>
                  <a:pt x="4784167" y="5646655"/>
                  <a:pt x="4506008" y="5914317"/>
                  <a:pt x="4212105" y="5893324"/>
                </a:cubicBezTo>
                <a:cubicBezTo>
                  <a:pt x="3839478" y="5867083"/>
                  <a:pt x="3828981" y="5478710"/>
                  <a:pt x="3944443" y="5132324"/>
                </a:cubicBezTo>
                <a:cubicBezTo>
                  <a:pt x="4059905" y="4785938"/>
                  <a:pt x="4327567" y="4271607"/>
                  <a:pt x="4668705" y="3794014"/>
                </a:cubicBezTo>
                <a:cubicBezTo>
                  <a:pt x="4710691" y="3736283"/>
                  <a:pt x="4763174" y="3741531"/>
                  <a:pt x="4805160" y="3788766"/>
                </a:cubicBezTo>
                <a:cubicBezTo>
                  <a:pt x="4920622" y="3961959"/>
                  <a:pt x="4894380" y="4198131"/>
                  <a:pt x="4705442" y="4497283"/>
                </a:cubicBezTo>
                <a:cubicBezTo>
                  <a:pt x="4511256" y="4806931"/>
                  <a:pt x="4406291" y="5016862"/>
                  <a:pt x="4296077" y="5268779"/>
                </a:cubicBezTo>
                <a:cubicBezTo>
                  <a:pt x="4185864" y="5525945"/>
                  <a:pt x="4201608" y="5714883"/>
                  <a:pt x="4322318" y="5725379"/>
                </a:cubicBezTo>
                <a:cubicBezTo>
                  <a:pt x="4527001" y="5741124"/>
                  <a:pt x="4815656" y="5373744"/>
                  <a:pt x="5099063" y="4917145"/>
                </a:cubicBezTo>
                <a:cubicBezTo>
                  <a:pt x="5429704" y="4381820"/>
                  <a:pt x="5581905" y="4019689"/>
                  <a:pt x="5749849" y="3794014"/>
                </a:cubicBezTo>
                <a:cubicBezTo>
                  <a:pt x="5782651" y="3748092"/>
                  <a:pt x="5809302" y="3726770"/>
                  <a:pt x="5834928" y="3730051"/>
                </a:cubicBezTo>
                <a:close/>
                <a:moveTo>
                  <a:pt x="5354245" y="1489879"/>
                </a:moveTo>
                <a:cubicBezTo>
                  <a:pt x="5178814" y="1496016"/>
                  <a:pt x="4810522" y="1830306"/>
                  <a:pt x="4530888" y="2282806"/>
                </a:cubicBezTo>
                <a:cubicBezTo>
                  <a:pt x="4252729" y="2734158"/>
                  <a:pt x="4184502" y="3196006"/>
                  <a:pt x="4389184" y="3201254"/>
                </a:cubicBezTo>
                <a:cubicBezTo>
                  <a:pt x="4604363" y="3206502"/>
                  <a:pt x="4877273" y="2870613"/>
                  <a:pt x="5144936" y="2408765"/>
                </a:cubicBezTo>
                <a:cubicBezTo>
                  <a:pt x="5475576" y="1831454"/>
                  <a:pt x="5522811" y="1506061"/>
                  <a:pt x="5370611" y="1490316"/>
                </a:cubicBezTo>
                <a:cubicBezTo>
                  <a:pt x="5365363" y="1489824"/>
                  <a:pt x="5359905" y="1489681"/>
                  <a:pt x="5354245" y="1489879"/>
                </a:cubicBezTo>
                <a:close/>
                <a:moveTo>
                  <a:pt x="2449713" y="68034"/>
                </a:moveTo>
                <a:cubicBezTo>
                  <a:pt x="2670141" y="73282"/>
                  <a:pt x="2869575" y="131013"/>
                  <a:pt x="2948299" y="335696"/>
                </a:cubicBezTo>
                <a:cubicBezTo>
                  <a:pt x="2964044" y="377682"/>
                  <a:pt x="2953547" y="419668"/>
                  <a:pt x="2885320" y="414420"/>
                </a:cubicBezTo>
                <a:cubicBezTo>
                  <a:pt x="2628155" y="388179"/>
                  <a:pt x="2297513" y="440661"/>
                  <a:pt x="1993113" y="493144"/>
                </a:cubicBezTo>
                <a:cubicBezTo>
                  <a:pt x="1998362" y="619103"/>
                  <a:pt x="1961624" y="792296"/>
                  <a:pt x="1819920" y="1049461"/>
                </a:cubicBezTo>
                <a:cubicBezTo>
                  <a:pt x="1505024" y="1621523"/>
                  <a:pt x="1058920" y="2356282"/>
                  <a:pt x="649555" y="3316716"/>
                </a:cubicBezTo>
                <a:cubicBezTo>
                  <a:pt x="628562" y="3369199"/>
                  <a:pt x="602320" y="3369199"/>
                  <a:pt x="565583" y="3332461"/>
                </a:cubicBezTo>
                <a:cubicBezTo>
                  <a:pt x="492106" y="3264233"/>
                  <a:pt x="429127" y="3106785"/>
                  <a:pt x="497355" y="2854868"/>
                </a:cubicBezTo>
                <a:cubicBezTo>
                  <a:pt x="618065" y="2424509"/>
                  <a:pt x="1184879" y="1285634"/>
                  <a:pt x="1672969" y="545627"/>
                </a:cubicBezTo>
                <a:cubicBezTo>
                  <a:pt x="1552258" y="566620"/>
                  <a:pt x="1447293" y="577117"/>
                  <a:pt x="1352824" y="582365"/>
                </a:cubicBezTo>
                <a:cubicBezTo>
                  <a:pt x="1037927" y="592861"/>
                  <a:pt x="812251" y="477399"/>
                  <a:pt x="754520" y="283213"/>
                </a:cubicBezTo>
                <a:cubicBezTo>
                  <a:pt x="738776" y="235979"/>
                  <a:pt x="759769" y="209737"/>
                  <a:pt x="812251" y="214985"/>
                </a:cubicBezTo>
                <a:cubicBezTo>
                  <a:pt x="1279348" y="251723"/>
                  <a:pt x="2150561" y="57537"/>
                  <a:pt x="2449713" y="68034"/>
                </a:cubicBezTo>
                <a:close/>
                <a:moveTo>
                  <a:pt x="3428701" y="0"/>
                </a:moveTo>
                <a:lnTo>
                  <a:pt x="3677255" y="0"/>
                </a:lnTo>
                <a:lnTo>
                  <a:pt x="3680445" y="18503"/>
                </a:lnTo>
                <a:cubicBezTo>
                  <a:pt x="3695452" y="172015"/>
                  <a:pt x="3649201" y="381618"/>
                  <a:pt x="3499626" y="629599"/>
                </a:cubicBezTo>
                <a:cubicBezTo>
                  <a:pt x="3373667" y="839530"/>
                  <a:pt x="3095508" y="1264641"/>
                  <a:pt x="2869833" y="1616275"/>
                </a:cubicBezTo>
                <a:cubicBezTo>
                  <a:pt x="3085012" y="1406344"/>
                  <a:pt x="3357922" y="1233151"/>
                  <a:pt x="3499626" y="1248896"/>
                </a:cubicBezTo>
                <a:cubicBezTo>
                  <a:pt x="3678067" y="1269889"/>
                  <a:pt x="3840763" y="1532303"/>
                  <a:pt x="3704308" y="1799965"/>
                </a:cubicBezTo>
                <a:cubicBezTo>
                  <a:pt x="3588846" y="2030889"/>
                  <a:pt x="3336929" y="2414013"/>
                  <a:pt x="3216218" y="2686923"/>
                </a:cubicBezTo>
                <a:cubicBezTo>
                  <a:pt x="3085012" y="2991323"/>
                  <a:pt x="3111253" y="3237992"/>
                  <a:pt x="3305439" y="3227495"/>
                </a:cubicBezTo>
                <a:cubicBezTo>
                  <a:pt x="3493721" y="3218311"/>
                  <a:pt x="3738258" y="2927852"/>
                  <a:pt x="3905444" y="2630361"/>
                </a:cubicBezTo>
                <a:lnTo>
                  <a:pt x="3950752" y="2543780"/>
                </a:lnTo>
                <a:lnTo>
                  <a:pt x="3989716" y="2428806"/>
                </a:lnTo>
                <a:cubicBezTo>
                  <a:pt x="4034721" y="2312123"/>
                  <a:pt x="4097577" y="2191945"/>
                  <a:pt x="4179254" y="2072875"/>
                </a:cubicBezTo>
                <a:cubicBezTo>
                  <a:pt x="4604363" y="1453578"/>
                  <a:pt x="5018977" y="1217406"/>
                  <a:pt x="5281390" y="1217406"/>
                </a:cubicBezTo>
                <a:cubicBezTo>
                  <a:pt x="5507066" y="1217406"/>
                  <a:pt x="5612031" y="1390599"/>
                  <a:pt x="5601535" y="1595282"/>
                </a:cubicBezTo>
                <a:cubicBezTo>
                  <a:pt x="5669763" y="1469324"/>
                  <a:pt x="5732743" y="1359110"/>
                  <a:pt x="5790473" y="1275137"/>
                </a:cubicBezTo>
                <a:cubicBezTo>
                  <a:pt x="5837707" y="1206910"/>
                  <a:pt x="5879694" y="1196413"/>
                  <a:pt x="5916432" y="1243647"/>
                </a:cubicBezTo>
                <a:cubicBezTo>
                  <a:pt x="5995156" y="1338116"/>
                  <a:pt x="6037142" y="1563792"/>
                  <a:pt x="5911184" y="1826206"/>
                </a:cubicBezTo>
                <a:cubicBezTo>
                  <a:pt x="5795721" y="2062379"/>
                  <a:pt x="5533307" y="2455999"/>
                  <a:pt x="5407349" y="2734158"/>
                </a:cubicBezTo>
                <a:cubicBezTo>
                  <a:pt x="5276142" y="3028061"/>
                  <a:pt x="5270894" y="3253737"/>
                  <a:pt x="5449335" y="3243240"/>
                </a:cubicBezTo>
                <a:cubicBezTo>
                  <a:pt x="5570374" y="3237336"/>
                  <a:pt x="5714660" y="3121833"/>
                  <a:pt x="5850436" y="2957446"/>
                </a:cubicBezTo>
                <a:lnTo>
                  <a:pt x="5878320" y="2922345"/>
                </a:lnTo>
                <a:lnTo>
                  <a:pt x="5882576" y="2901897"/>
                </a:lnTo>
                <a:cubicBezTo>
                  <a:pt x="5889546" y="2871843"/>
                  <a:pt x="5898239" y="2840435"/>
                  <a:pt x="5908735" y="2807633"/>
                </a:cubicBezTo>
                <a:cubicBezTo>
                  <a:pt x="6013701" y="2476992"/>
                  <a:pt x="6417818" y="1747482"/>
                  <a:pt x="6748459" y="1259392"/>
                </a:cubicBezTo>
                <a:cubicBezTo>
                  <a:pt x="6785197" y="1201661"/>
                  <a:pt x="6827183" y="1206910"/>
                  <a:pt x="6858673" y="1259392"/>
                </a:cubicBezTo>
                <a:cubicBezTo>
                  <a:pt x="6937397" y="1390599"/>
                  <a:pt x="6932149" y="1569041"/>
                  <a:pt x="6874418" y="1757978"/>
                </a:cubicBezTo>
                <a:cubicBezTo>
                  <a:pt x="7110591" y="1506061"/>
                  <a:pt x="7467473" y="1217406"/>
                  <a:pt x="7640666" y="1243647"/>
                </a:cubicBezTo>
                <a:cubicBezTo>
                  <a:pt x="7813859" y="1269889"/>
                  <a:pt x="7976556" y="1527054"/>
                  <a:pt x="7845349" y="1799965"/>
                </a:cubicBezTo>
                <a:cubicBezTo>
                  <a:pt x="7735135" y="2030889"/>
                  <a:pt x="7477970" y="2419261"/>
                  <a:pt x="7357259" y="2692171"/>
                </a:cubicBezTo>
                <a:cubicBezTo>
                  <a:pt x="7220804" y="2996571"/>
                  <a:pt x="7252294" y="3243240"/>
                  <a:pt x="7441231" y="3232744"/>
                </a:cubicBezTo>
                <a:cubicBezTo>
                  <a:pt x="7629514" y="3223559"/>
                  <a:pt x="7849941" y="2957209"/>
                  <a:pt x="8035711" y="2644650"/>
                </a:cubicBezTo>
                <a:lnTo>
                  <a:pt x="8072553" y="2579751"/>
                </a:lnTo>
                <a:lnTo>
                  <a:pt x="8076753" y="2568828"/>
                </a:lnTo>
                <a:cubicBezTo>
                  <a:pt x="8308555" y="1981557"/>
                  <a:pt x="8986795" y="651051"/>
                  <a:pt x="9419464" y="12829"/>
                </a:cubicBezTo>
                <a:lnTo>
                  <a:pt x="9428494" y="0"/>
                </a:lnTo>
                <a:lnTo>
                  <a:pt x="9669784" y="0"/>
                </a:lnTo>
                <a:lnTo>
                  <a:pt x="9674152" y="19405"/>
                </a:lnTo>
                <a:cubicBezTo>
                  <a:pt x="9694079" y="162831"/>
                  <a:pt x="9646845" y="352753"/>
                  <a:pt x="9481525" y="640096"/>
                </a:cubicBezTo>
                <a:cubicBezTo>
                  <a:pt x="9355566" y="855275"/>
                  <a:pt x="9150883" y="1222654"/>
                  <a:pt x="9009180" y="1479820"/>
                </a:cubicBezTo>
                <a:cubicBezTo>
                  <a:pt x="9177125" y="1317123"/>
                  <a:pt x="9339821" y="1227903"/>
                  <a:pt x="9476276" y="1180668"/>
                </a:cubicBezTo>
                <a:cubicBezTo>
                  <a:pt x="9675711" y="1112441"/>
                  <a:pt x="9801670" y="1191165"/>
                  <a:pt x="9906635" y="1411592"/>
                </a:cubicBezTo>
                <a:cubicBezTo>
                  <a:pt x="10006353" y="1616275"/>
                  <a:pt x="9990607" y="1836703"/>
                  <a:pt x="9796421" y="2025640"/>
                </a:cubicBezTo>
                <a:cubicBezTo>
                  <a:pt x="9617980" y="2198833"/>
                  <a:pt x="9397552" y="2351034"/>
                  <a:pt x="9066911" y="2450751"/>
                </a:cubicBezTo>
                <a:cubicBezTo>
                  <a:pt x="9087904" y="2881109"/>
                  <a:pt x="9234855" y="3180261"/>
                  <a:pt x="9434290" y="3201254"/>
                </a:cubicBezTo>
                <a:cubicBezTo>
                  <a:pt x="9649470" y="3222247"/>
                  <a:pt x="9938125" y="2818130"/>
                  <a:pt x="10095573" y="2492737"/>
                </a:cubicBezTo>
                <a:cubicBezTo>
                  <a:pt x="10127063" y="2429758"/>
                  <a:pt x="10174297" y="2424509"/>
                  <a:pt x="10200538" y="2487489"/>
                </a:cubicBezTo>
                <a:cubicBezTo>
                  <a:pt x="10226780" y="2550468"/>
                  <a:pt x="10216283" y="2676427"/>
                  <a:pt x="10137558" y="2807633"/>
                </a:cubicBezTo>
                <a:cubicBezTo>
                  <a:pt x="10011600" y="3028061"/>
                  <a:pt x="9770180" y="3363951"/>
                  <a:pt x="9355566" y="3358702"/>
                </a:cubicBezTo>
                <a:cubicBezTo>
                  <a:pt x="8988187" y="3353454"/>
                  <a:pt x="8678538" y="3054302"/>
                  <a:pt x="8689035" y="2345786"/>
                </a:cubicBezTo>
                <a:cubicBezTo>
                  <a:pt x="8689035" y="2251316"/>
                  <a:pt x="8699532" y="2235572"/>
                  <a:pt x="8799249" y="2204082"/>
                </a:cubicBezTo>
                <a:cubicBezTo>
                  <a:pt x="9450035" y="1988903"/>
                  <a:pt x="9796421" y="1532303"/>
                  <a:pt x="9717697" y="1395848"/>
                </a:cubicBezTo>
                <a:cubicBezTo>
                  <a:pt x="9659966" y="1301379"/>
                  <a:pt x="9429042" y="1359110"/>
                  <a:pt x="9150883" y="1574289"/>
                </a:cubicBezTo>
                <a:cubicBezTo>
                  <a:pt x="8757262" y="1873441"/>
                  <a:pt x="8521090" y="2335289"/>
                  <a:pt x="8116973" y="3300971"/>
                </a:cubicBezTo>
                <a:cubicBezTo>
                  <a:pt x="8101228" y="3342957"/>
                  <a:pt x="8059243" y="3353454"/>
                  <a:pt x="8022504" y="3311468"/>
                </a:cubicBezTo>
                <a:cubicBezTo>
                  <a:pt x="7988063" y="3272434"/>
                  <a:pt x="7963666" y="3218331"/>
                  <a:pt x="7955469" y="3143008"/>
                </a:cubicBezTo>
                <a:lnTo>
                  <a:pt x="7953342" y="3114470"/>
                </a:lnTo>
                <a:lnTo>
                  <a:pt x="7927220" y="3140714"/>
                </a:lnTo>
                <a:cubicBezTo>
                  <a:pt x="7769003" y="3290885"/>
                  <a:pt x="7568503" y="3395440"/>
                  <a:pt x="7378253" y="3395440"/>
                </a:cubicBezTo>
                <a:cubicBezTo>
                  <a:pt x="6932149" y="3395440"/>
                  <a:pt x="6827183" y="3070048"/>
                  <a:pt x="6979383" y="2613447"/>
                </a:cubicBezTo>
                <a:cubicBezTo>
                  <a:pt x="7152576" y="2099116"/>
                  <a:pt x="7614425" y="1542799"/>
                  <a:pt x="7519956" y="1500813"/>
                </a:cubicBezTo>
                <a:cubicBezTo>
                  <a:pt x="7467473" y="1479820"/>
                  <a:pt x="7163073" y="1626772"/>
                  <a:pt x="6827183" y="1994151"/>
                </a:cubicBezTo>
                <a:cubicBezTo>
                  <a:pt x="6517535" y="2330041"/>
                  <a:pt x="6286611" y="2833875"/>
                  <a:pt x="6060935" y="3327213"/>
                </a:cubicBezTo>
                <a:cubicBezTo>
                  <a:pt x="6039943" y="3374447"/>
                  <a:pt x="6008453" y="3395440"/>
                  <a:pt x="5961218" y="3348206"/>
                </a:cubicBezTo>
                <a:cubicBezTo>
                  <a:pt x="5934977" y="3321964"/>
                  <a:pt x="5913328" y="3291459"/>
                  <a:pt x="5896927" y="3256361"/>
                </a:cubicBezTo>
                <a:lnTo>
                  <a:pt x="5878871" y="3207122"/>
                </a:lnTo>
                <a:lnTo>
                  <a:pt x="5852796" y="3228808"/>
                </a:lnTo>
                <a:cubicBezTo>
                  <a:pt x="5716997" y="3335085"/>
                  <a:pt x="5562173" y="3403312"/>
                  <a:pt x="5417846" y="3395440"/>
                </a:cubicBezTo>
                <a:cubicBezTo>
                  <a:pt x="5134439" y="3379695"/>
                  <a:pt x="4987487" y="3211750"/>
                  <a:pt x="4987487" y="2965082"/>
                </a:cubicBezTo>
                <a:cubicBezTo>
                  <a:pt x="4819542" y="3180261"/>
                  <a:pt x="4583370" y="3374447"/>
                  <a:pt x="4331453" y="3374447"/>
                </a:cubicBezTo>
                <a:cubicBezTo>
                  <a:pt x="4102661" y="3374447"/>
                  <a:pt x="3959205" y="3227993"/>
                  <a:pt x="3916220" y="3006977"/>
                </a:cubicBezTo>
                <a:lnTo>
                  <a:pt x="3913126" y="2987707"/>
                </a:lnTo>
                <a:lnTo>
                  <a:pt x="3874139" y="3037328"/>
                </a:lnTo>
                <a:cubicBezTo>
                  <a:pt x="3707588" y="3237336"/>
                  <a:pt x="3469448" y="3384944"/>
                  <a:pt x="3237211" y="3384944"/>
                </a:cubicBezTo>
                <a:cubicBezTo>
                  <a:pt x="2796357" y="3384944"/>
                  <a:pt x="2686143" y="3064799"/>
                  <a:pt x="2843591" y="2608199"/>
                </a:cubicBezTo>
                <a:cubicBezTo>
                  <a:pt x="3016784" y="2099116"/>
                  <a:pt x="3473384" y="1553296"/>
                  <a:pt x="3389412" y="1506061"/>
                </a:cubicBezTo>
                <a:cubicBezTo>
                  <a:pt x="3315935" y="1464075"/>
                  <a:pt x="2743874" y="1820958"/>
                  <a:pt x="2439474" y="2319544"/>
                </a:cubicBezTo>
                <a:cubicBezTo>
                  <a:pt x="2250536" y="2629192"/>
                  <a:pt x="2056350" y="2996571"/>
                  <a:pt x="1930391" y="3316716"/>
                </a:cubicBezTo>
                <a:cubicBezTo>
                  <a:pt x="1909398" y="3363951"/>
                  <a:pt x="1872660" y="3374447"/>
                  <a:pt x="1841171" y="3337709"/>
                </a:cubicBezTo>
                <a:cubicBezTo>
                  <a:pt x="1757198" y="3243240"/>
                  <a:pt x="1709963" y="3096289"/>
                  <a:pt x="1820177" y="2781392"/>
                </a:cubicBezTo>
                <a:cubicBezTo>
                  <a:pt x="1980906" y="2322168"/>
                  <a:pt x="2836785" y="850355"/>
                  <a:pt x="3333034" y="134468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381000" dist="254000" dir="5400000" algn="t" rotWithShape="0">
              <a:prstClr val="black">
                <a:alpha val="12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24158676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2863907" y="2144684"/>
            <a:ext cx="6301882" cy="1379260"/>
          </a:xfrm>
          <a:custGeom>
            <a:avLst/>
            <a:gdLst/>
            <a:ahLst/>
            <a:cxnLst/>
            <a:rect l="l" t="t" r="r" b="b"/>
            <a:pathLst>
              <a:path w="5434278" h="1189372">
                <a:moveTo>
                  <a:pt x="4403533" y="605551"/>
                </a:moveTo>
                <a:cubicBezTo>
                  <a:pt x="4356213" y="645861"/>
                  <a:pt x="4305388" y="703697"/>
                  <a:pt x="4268583" y="770296"/>
                </a:cubicBezTo>
                <a:cubicBezTo>
                  <a:pt x="4194973" y="903493"/>
                  <a:pt x="4168685" y="1064732"/>
                  <a:pt x="4214252" y="1103290"/>
                </a:cubicBezTo>
                <a:cubicBezTo>
                  <a:pt x="4263325" y="1143599"/>
                  <a:pt x="4370234" y="1082258"/>
                  <a:pt x="4456111" y="921019"/>
                </a:cubicBezTo>
                <a:cubicBezTo>
                  <a:pt x="4482400" y="871946"/>
                  <a:pt x="4503431" y="822874"/>
                  <a:pt x="4517452" y="780811"/>
                </a:cubicBezTo>
                <a:cubicBezTo>
                  <a:pt x="4505184" y="775553"/>
                  <a:pt x="4494669" y="768543"/>
                  <a:pt x="4484153" y="759780"/>
                </a:cubicBezTo>
                <a:cubicBezTo>
                  <a:pt x="4447348" y="731738"/>
                  <a:pt x="4405286" y="670397"/>
                  <a:pt x="4403533" y="605551"/>
                </a:cubicBezTo>
                <a:close/>
                <a:moveTo>
                  <a:pt x="4517452" y="566337"/>
                </a:moveTo>
                <a:cubicBezTo>
                  <a:pt x="4506499" y="568308"/>
                  <a:pt x="4495545" y="583644"/>
                  <a:pt x="4491163" y="609056"/>
                </a:cubicBezTo>
                <a:cubicBezTo>
                  <a:pt x="4482400" y="656377"/>
                  <a:pt x="4501679" y="707202"/>
                  <a:pt x="4529720" y="733491"/>
                </a:cubicBezTo>
                <a:cubicBezTo>
                  <a:pt x="4543741" y="679160"/>
                  <a:pt x="4548999" y="635345"/>
                  <a:pt x="4543741" y="603799"/>
                </a:cubicBezTo>
                <a:cubicBezTo>
                  <a:pt x="4539359" y="575757"/>
                  <a:pt x="4528406" y="564365"/>
                  <a:pt x="4517452" y="566337"/>
                </a:cubicBezTo>
                <a:close/>
                <a:moveTo>
                  <a:pt x="1628558" y="552973"/>
                </a:moveTo>
                <a:cubicBezTo>
                  <a:pt x="1572475" y="547715"/>
                  <a:pt x="1444535" y="661634"/>
                  <a:pt x="1348142" y="817616"/>
                </a:cubicBezTo>
                <a:cubicBezTo>
                  <a:pt x="1255254" y="968340"/>
                  <a:pt x="1232470" y="1122568"/>
                  <a:pt x="1300822" y="1124321"/>
                </a:cubicBezTo>
                <a:cubicBezTo>
                  <a:pt x="1372678" y="1126073"/>
                  <a:pt x="1463813" y="1013907"/>
                  <a:pt x="1553196" y="859678"/>
                </a:cubicBezTo>
                <a:cubicBezTo>
                  <a:pt x="1663610" y="666892"/>
                  <a:pt x="1679383" y="558231"/>
                  <a:pt x="1628558" y="552973"/>
                </a:cubicBezTo>
                <a:close/>
                <a:moveTo>
                  <a:pt x="4461372" y="473719"/>
                </a:moveTo>
                <a:cubicBezTo>
                  <a:pt x="4503952" y="475037"/>
                  <a:pt x="4530597" y="492289"/>
                  <a:pt x="4561267" y="533695"/>
                </a:cubicBezTo>
                <a:cubicBezTo>
                  <a:pt x="4601577" y="588025"/>
                  <a:pt x="4654155" y="600293"/>
                  <a:pt x="4643639" y="726481"/>
                </a:cubicBezTo>
                <a:cubicBezTo>
                  <a:pt x="4641887" y="740501"/>
                  <a:pt x="4641887" y="752770"/>
                  <a:pt x="4640134" y="766790"/>
                </a:cubicBezTo>
                <a:cubicBezTo>
                  <a:pt x="4650650" y="766790"/>
                  <a:pt x="4661165" y="763285"/>
                  <a:pt x="4675186" y="763285"/>
                </a:cubicBezTo>
                <a:cubicBezTo>
                  <a:pt x="4687454" y="763285"/>
                  <a:pt x="4687454" y="772048"/>
                  <a:pt x="4680444" y="780811"/>
                </a:cubicBezTo>
                <a:cubicBezTo>
                  <a:pt x="4668176" y="794832"/>
                  <a:pt x="4650650" y="801842"/>
                  <a:pt x="4633123" y="803595"/>
                </a:cubicBezTo>
                <a:cubicBezTo>
                  <a:pt x="4596319" y="952566"/>
                  <a:pt x="4485905" y="1129579"/>
                  <a:pt x="4356213" y="1173394"/>
                </a:cubicBezTo>
                <a:cubicBezTo>
                  <a:pt x="4293119" y="1194425"/>
                  <a:pt x="4205489" y="1187414"/>
                  <a:pt x="4135385" y="1096279"/>
                </a:cubicBezTo>
                <a:cubicBezTo>
                  <a:pt x="4058271" y="994628"/>
                  <a:pt x="4084560" y="842152"/>
                  <a:pt x="4163427" y="701944"/>
                </a:cubicBezTo>
                <a:cubicBezTo>
                  <a:pt x="4230026" y="582767"/>
                  <a:pt x="4336935" y="481117"/>
                  <a:pt x="4442090" y="474106"/>
                </a:cubicBezTo>
                <a:cubicBezTo>
                  <a:pt x="4448882" y="473668"/>
                  <a:pt x="4455290" y="473531"/>
                  <a:pt x="4461372" y="473719"/>
                </a:cubicBezTo>
                <a:close/>
                <a:moveTo>
                  <a:pt x="5295138" y="458004"/>
                </a:moveTo>
                <a:cubicBezTo>
                  <a:pt x="5300273" y="458661"/>
                  <a:pt x="5305284" y="462276"/>
                  <a:pt x="5310542" y="468848"/>
                </a:cubicBezTo>
                <a:cubicBezTo>
                  <a:pt x="5336830" y="500395"/>
                  <a:pt x="5350851" y="577510"/>
                  <a:pt x="5308789" y="665140"/>
                </a:cubicBezTo>
                <a:cubicBezTo>
                  <a:pt x="5270232" y="744007"/>
                  <a:pt x="5182602" y="875452"/>
                  <a:pt x="5142292" y="964834"/>
                </a:cubicBezTo>
                <a:cubicBezTo>
                  <a:pt x="5096725" y="1064732"/>
                  <a:pt x="5103735" y="1138342"/>
                  <a:pt x="5166828" y="1134837"/>
                </a:cubicBezTo>
                <a:cubicBezTo>
                  <a:pt x="5240437" y="1131331"/>
                  <a:pt x="5329820" y="1015660"/>
                  <a:pt x="5398172" y="892978"/>
                </a:cubicBezTo>
                <a:cubicBezTo>
                  <a:pt x="5406935" y="877204"/>
                  <a:pt x="5422708" y="875452"/>
                  <a:pt x="5429718" y="891225"/>
                </a:cubicBezTo>
                <a:cubicBezTo>
                  <a:pt x="5436729" y="905246"/>
                  <a:pt x="5438482" y="952566"/>
                  <a:pt x="5413945" y="1001639"/>
                </a:cubicBezTo>
                <a:cubicBezTo>
                  <a:pt x="5363119" y="1099784"/>
                  <a:pt x="5254459" y="1189167"/>
                  <a:pt x="5151055" y="1189167"/>
                </a:cubicBezTo>
                <a:cubicBezTo>
                  <a:pt x="5037136" y="1189167"/>
                  <a:pt x="4991568" y="1117310"/>
                  <a:pt x="5005590" y="1015660"/>
                </a:cubicBezTo>
                <a:cubicBezTo>
                  <a:pt x="4944249" y="1098032"/>
                  <a:pt x="4851361" y="1187414"/>
                  <a:pt x="4753215" y="1180404"/>
                </a:cubicBezTo>
                <a:cubicBezTo>
                  <a:pt x="4628780" y="1171641"/>
                  <a:pt x="4625275" y="1041949"/>
                  <a:pt x="4663832" y="926277"/>
                </a:cubicBezTo>
                <a:cubicBezTo>
                  <a:pt x="4702390" y="810605"/>
                  <a:pt x="4791772" y="638851"/>
                  <a:pt x="4905691" y="479364"/>
                </a:cubicBezTo>
                <a:cubicBezTo>
                  <a:pt x="4919712" y="460085"/>
                  <a:pt x="4937238" y="461838"/>
                  <a:pt x="4951259" y="477611"/>
                </a:cubicBezTo>
                <a:cubicBezTo>
                  <a:pt x="4989816" y="535447"/>
                  <a:pt x="4981053" y="614314"/>
                  <a:pt x="4917960" y="714212"/>
                </a:cubicBezTo>
                <a:cubicBezTo>
                  <a:pt x="4853114" y="817616"/>
                  <a:pt x="4818061" y="887720"/>
                  <a:pt x="4781256" y="971845"/>
                </a:cubicBezTo>
                <a:cubicBezTo>
                  <a:pt x="4744452" y="1057722"/>
                  <a:pt x="4749710" y="1120816"/>
                  <a:pt x="4790020" y="1124321"/>
                </a:cubicBezTo>
                <a:cubicBezTo>
                  <a:pt x="4858371" y="1129579"/>
                  <a:pt x="4954764" y="1006897"/>
                  <a:pt x="5049404" y="854421"/>
                </a:cubicBezTo>
                <a:cubicBezTo>
                  <a:pt x="5159818" y="675655"/>
                  <a:pt x="5210643" y="554726"/>
                  <a:pt x="5266726" y="479364"/>
                </a:cubicBezTo>
                <a:cubicBezTo>
                  <a:pt x="5277680" y="464029"/>
                  <a:pt x="5286580" y="456909"/>
                  <a:pt x="5295138" y="458004"/>
                </a:cubicBezTo>
                <a:close/>
                <a:moveTo>
                  <a:pt x="661733" y="78019"/>
                </a:moveTo>
                <a:cubicBezTo>
                  <a:pt x="735342" y="79771"/>
                  <a:pt x="801940" y="99050"/>
                  <a:pt x="828229" y="167401"/>
                </a:cubicBezTo>
                <a:cubicBezTo>
                  <a:pt x="833487" y="181422"/>
                  <a:pt x="829982" y="195443"/>
                  <a:pt x="807198" y="193690"/>
                </a:cubicBezTo>
                <a:cubicBezTo>
                  <a:pt x="721321" y="184927"/>
                  <a:pt x="610907" y="202453"/>
                  <a:pt x="509256" y="219979"/>
                </a:cubicBezTo>
                <a:cubicBezTo>
                  <a:pt x="511009" y="262041"/>
                  <a:pt x="498740" y="319877"/>
                  <a:pt x="451420" y="405755"/>
                </a:cubicBezTo>
                <a:cubicBezTo>
                  <a:pt x="346264" y="596788"/>
                  <a:pt x="197293" y="842152"/>
                  <a:pt x="60590" y="1162878"/>
                </a:cubicBezTo>
                <a:cubicBezTo>
                  <a:pt x="53580" y="1180404"/>
                  <a:pt x="44817" y="1180404"/>
                  <a:pt x="32549" y="1168136"/>
                </a:cubicBezTo>
                <a:cubicBezTo>
                  <a:pt x="8012" y="1145352"/>
                  <a:pt x="-13019" y="1092774"/>
                  <a:pt x="9765" y="1008649"/>
                </a:cubicBezTo>
                <a:cubicBezTo>
                  <a:pt x="50075" y="864936"/>
                  <a:pt x="239356" y="484622"/>
                  <a:pt x="402348" y="237505"/>
                </a:cubicBezTo>
                <a:cubicBezTo>
                  <a:pt x="362038" y="244516"/>
                  <a:pt x="326986" y="248021"/>
                  <a:pt x="295439" y="249773"/>
                </a:cubicBezTo>
                <a:cubicBezTo>
                  <a:pt x="190283" y="253279"/>
                  <a:pt x="114921" y="214721"/>
                  <a:pt x="95643" y="149875"/>
                </a:cubicBezTo>
                <a:cubicBezTo>
                  <a:pt x="90385" y="134102"/>
                  <a:pt x="97395" y="125339"/>
                  <a:pt x="114921" y="127091"/>
                </a:cubicBezTo>
                <a:cubicBezTo>
                  <a:pt x="270903" y="139359"/>
                  <a:pt x="561834" y="74513"/>
                  <a:pt x="661733" y="78019"/>
                </a:cubicBezTo>
                <a:close/>
                <a:moveTo>
                  <a:pt x="4443448" y="75787"/>
                </a:moveTo>
                <a:cubicBezTo>
                  <a:pt x="4452211" y="75171"/>
                  <a:pt x="4458235" y="81743"/>
                  <a:pt x="4461521" y="93792"/>
                </a:cubicBezTo>
                <a:cubicBezTo>
                  <a:pt x="4475542" y="144617"/>
                  <a:pt x="4458016" y="221732"/>
                  <a:pt x="4354613" y="323383"/>
                </a:cubicBezTo>
                <a:cubicBezTo>
                  <a:pt x="4228425" y="446065"/>
                  <a:pt x="4077702" y="579262"/>
                  <a:pt x="3862132" y="812358"/>
                </a:cubicBezTo>
                <a:cubicBezTo>
                  <a:pt x="3788523" y="943803"/>
                  <a:pt x="3732439" y="1069990"/>
                  <a:pt x="3695635" y="1175146"/>
                </a:cubicBezTo>
                <a:cubicBezTo>
                  <a:pt x="3688625" y="1192672"/>
                  <a:pt x="3676356" y="1192672"/>
                  <a:pt x="3662336" y="1180404"/>
                </a:cubicBezTo>
                <a:cubicBezTo>
                  <a:pt x="3636047" y="1157620"/>
                  <a:pt x="3618521" y="1096279"/>
                  <a:pt x="3644810" y="1005144"/>
                </a:cubicBezTo>
                <a:cubicBezTo>
                  <a:pt x="3664088" y="942050"/>
                  <a:pt x="3704398" y="849163"/>
                  <a:pt x="3753471" y="751017"/>
                </a:cubicBezTo>
                <a:cubicBezTo>
                  <a:pt x="3756976" y="537200"/>
                  <a:pt x="3770997" y="269052"/>
                  <a:pt x="3804296" y="102555"/>
                </a:cubicBezTo>
                <a:cubicBezTo>
                  <a:pt x="3809554" y="74513"/>
                  <a:pt x="3825327" y="72761"/>
                  <a:pt x="3841101" y="83276"/>
                </a:cubicBezTo>
                <a:cubicBezTo>
                  <a:pt x="3883163" y="109565"/>
                  <a:pt x="3909452" y="160391"/>
                  <a:pt x="3902442" y="286578"/>
                </a:cubicBezTo>
                <a:cubicBezTo>
                  <a:pt x="3897184" y="384724"/>
                  <a:pt x="3883163" y="498643"/>
                  <a:pt x="3876153" y="630087"/>
                </a:cubicBezTo>
                <a:cubicBezTo>
                  <a:pt x="4039145" y="449570"/>
                  <a:pt x="4286261" y="207711"/>
                  <a:pt x="4424717" y="85029"/>
                </a:cubicBezTo>
                <a:cubicBezTo>
                  <a:pt x="4431946" y="79114"/>
                  <a:pt x="4438190" y="76156"/>
                  <a:pt x="4443448" y="75787"/>
                </a:cubicBezTo>
                <a:close/>
                <a:moveTo>
                  <a:pt x="1038808" y="28"/>
                </a:moveTo>
                <a:cubicBezTo>
                  <a:pt x="1046257" y="466"/>
                  <a:pt x="1052829" y="6162"/>
                  <a:pt x="1057210" y="16677"/>
                </a:cubicBezTo>
                <a:cubicBezTo>
                  <a:pt x="1079994" y="67503"/>
                  <a:pt x="1074736" y="155133"/>
                  <a:pt x="1008137" y="265547"/>
                </a:cubicBezTo>
                <a:cubicBezTo>
                  <a:pt x="966076" y="335651"/>
                  <a:pt x="873187" y="477611"/>
                  <a:pt x="797825" y="595036"/>
                </a:cubicBezTo>
                <a:cubicBezTo>
                  <a:pt x="869682" y="524932"/>
                  <a:pt x="960817" y="467096"/>
                  <a:pt x="1008137" y="472354"/>
                </a:cubicBezTo>
                <a:cubicBezTo>
                  <a:pt x="1067726" y="479364"/>
                  <a:pt x="1122056" y="566994"/>
                  <a:pt x="1076489" y="656377"/>
                </a:cubicBezTo>
                <a:cubicBezTo>
                  <a:pt x="1037932" y="733491"/>
                  <a:pt x="953807" y="861431"/>
                  <a:pt x="913497" y="952566"/>
                </a:cubicBezTo>
                <a:cubicBezTo>
                  <a:pt x="869682" y="1054217"/>
                  <a:pt x="878445" y="1136589"/>
                  <a:pt x="943291" y="1133084"/>
                </a:cubicBezTo>
                <a:cubicBezTo>
                  <a:pt x="1006166" y="1130017"/>
                  <a:pt x="1087826" y="1033021"/>
                  <a:pt x="1143656" y="933678"/>
                </a:cubicBezTo>
                <a:lnTo>
                  <a:pt x="1150549" y="920505"/>
                </a:lnTo>
                <a:lnTo>
                  <a:pt x="1154371" y="904890"/>
                </a:lnTo>
                <a:cubicBezTo>
                  <a:pt x="1169158" y="854201"/>
                  <a:pt x="1194351" y="800528"/>
                  <a:pt x="1230717" y="747512"/>
                </a:cubicBezTo>
                <a:cubicBezTo>
                  <a:pt x="1372678" y="540705"/>
                  <a:pt x="1511134" y="461838"/>
                  <a:pt x="1598764" y="461838"/>
                </a:cubicBezTo>
                <a:cubicBezTo>
                  <a:pt x="1674126" y="461838"/>
                  <a:pt x="1709177" y="519674"/>
                  <a:pt x="1705672" y="588025"/>
                </a:cubicBezTo>
                <a:cubicBezTo>
                  <a:pt x="1728456" y="545963"/>
                  <a:pt x="1749487" y="509158"/>
                  <a:pt x="1768766" y="481117"/>
                </a:cubicBezTo>
                <a:cubicBezTo>
                  <a:pt x="1784539" y="458333"/>
                  <a:pt x="1798560" y="454828"/>
                  <a:pt x="1810828" y="470601"/>
                </a:cubicBezTo>
                <a:cubicBezTo>
                  <a:pt x="1837117" y="502148"/>
                  <a:pt x="1851138" y="577510"/>
                  <a:pt x="1809075" y="665140"/>
                </a:cubicBezTo>
                <a:cubicBezTo>
                  <a:pt x="1770519" y="744007"/>
                  <a:pt x="1682888" y="875452"/>
                  <a:pt x="1640826" y="968340"/>
                </a:cubicBezTo>
                <a:cubicBezTo>
                  <a:pt x="1597011" y="1066485"/>
                  <a:pt x="1595258" y="1141847"/>
                  <a:pt x="1654847" y="1138342"/>
                </a:cubicBezTo>
                <a:cubicBezTo>
                  <a:pt x="1690775" y="1136589"/>
                  <a:pt x="1732838" y="1105918"/>
                  <a:pt x="1773586" y="1060570"/>
                </a:cubicBezTo>
                <a:lnTo>
                  <a:pt x="1800804" y="1027634"/>
                </a:lnTo>
                <a:lnTo>
                  <a:pt x="1801407" y="1024354"/>
                </a:lnTo>
                <a:cubicBezTo>
                  <a:pt x="1803735" y="1014318"/>
                  <a:pt x="1806637" y="1003830"/>
                  <a:pt x="1810142" y="992876"/>
                </a:cubicBezTo>
                <a:cubicBezTo>
                  <a:pt x="1845195" y="882462"/>
                  <a:pt x="1980145" y="638851"/>
                  <a:pt x="2090558" y="475859"/>
                </a:cubicBezTo>
                <a:cubicBezTo>
                  <a:pt x="2102827" y="456580"/>
                  <a:pt x="2116847" y="458333"/>
                  <a:pt x="2127363" y="475859"/>
                </a:cubicBezTo>
                <a:cubicBezTo>
                  <a:pt x="2153652" y="519674"/>
                  <a:pt x="2151899" y="579262"/>
                  <a:pt x="2132621" y="642356"/>
                </a:cubicBezTo>
                <a:cubicBezTo>
                  <a:pt x="2211488" y="558231"/>
                  <a:pt x="2330665" y="461838"/>
                  <a:pt x="2388501" y="470601"/>
                </a:cubicBezTo>
                <a:cubicBezTo>
                  <a:pt x="2446336" y="479364"/>
                  <a:pt x="2500667" y="565241"/>
                  <a:pt x="2456852" y="656377"/>
                </a:cubicBezTo>
                <a:cubicBezTo>
                  <a:pt x="2420047" y="733491"/>
                  <a:pt x="2334170" y="863183"/>
                  <a:pt x="2293860" y="954319"/>
                </a:cubicBezTo>
                <a:cubicBezTo>
                  <a:pt x="2248292" y="1055969"/>
                  <a:pt x="2258808" y="1138342"/>
                  <a:pt x="2321902" y="1134837"/>
                </a:cubicBezTo>
                <a:cubicBezTo>
                  <a:pt x="2384776" y="1131769"/>
                  <a:pt x="2458385" y="1042825"/>
                  <a:pt x="2520421" y="938449"/>
                </a:cubicBezTo>
                <a:lnTo>
                  <a:pt x="2539247" y="905287"/>
                </a:lnTo>
                <a:lnTo>
                  <a:pt x="2545215" y="890506"/>
                </a:lnTo>
                <a:cubicBezTo>
                  <a:pt x="2635909" y="670397"/>
                  <a:pt x="2875713" y="205739"/>
                  <a:pt x="3012197" y="20183"/>
                </a:cubicBezTo>
                <a:cubicBezTo>
                  <a:pt x="3027971" y="-848"/>
                  <a:pt x="3045497" y="-2601"/>
                  <a:pt x="3056012" y="18430"/>
                </a:cubicBezTo>
                <a:cubicBezTo>
                  <a:pt x="3082301" y="71008"/>
                  <a:pt x="3078796" y="141112"/>
                  <a:pt x="3005187" y="269052"/>
                </a:cubicBezTo>
                <a:cubicBezTo>
                  <a:pt x="2963124" y="340908"/>
                  <a:pt x="2894773" y="463591"/>
                  <a:pt x="2847453" y="549468"/>
                </a:cubicBezTo>
                <a:cubicBezTo>
                  <a:pt x="2903536" y="495137"/>
                  <a:pt x="2957867" y="465343"/>
                  <a:pt x="3003435" y="449570"/>
                </a:cubicBezTo>
                <a:cubicBezTo>
                  <a:pt x="3070033" y="426786"/>
                  <a:pt x="3112095" y="453075"/>
                  <a:pt x="3147147" y="526684"/>
                </a:cubicBezTo>
                <a:cubicBezTo>
                  <a:pt x="3180447" y="595036"/>
                  <a:pt x="3175189" y="668645"/>
                  <a:pt x="3110343" y="731738"/>
                </a:cubicBezTo>
                <a:cubicBezTo>
                  <a:pt x="3050754" y="789574"/>
                  <a:pt x="2977145" y="840400"/>
                  <a:pt x="2866731" y="873699"/>
                </a:cubicBezTo>
                <a:cubicBezTo>
                  <a:pt x="2873742" y="1017412"/>
                  <a:pt x="2922814" y="1117310"/>
                  <a:pt x="2989413" y="1124321"/>
                </a:cubicBezTo>
                <a:cubicBezTo>
                  <a:pt x="3061270" y="1131331"/>
                  <a:pt x="3157663" y="996381"/>
                  <a:pt x="3210241" y="887720"/>
                </a:cubicBezTo>
                <a:cubicBezTo>
                  <a:pt x="3220757" y="866689"/>
                  <a:pt x="3236530" y="864936"/>
                  <a:pt x="3245293" y="885967"/>
                </a:cubicBezTo>
                <a:cubicBezTo>
                  <a:pt x="3254056" y="906998"/>
                  <a:pt x="3250551" y="949061"/>
                  <a:pt x="3224262" y="992876"/>
                </a:cubicBezTo>
                <a:cubicBezTo>
                  <a:pt x="3182200" y="1066485"/>
                  <a:pt x="3101580" y="1178651"/>
                  <a:pt x="2963124" y="1176899"/>
                </a:cubicBezTo>
                <a:cubicBezTo>
                  <a:pt x="2840443" y="1175146"/>
                  <a:pt x="2737039" y="1075248"/>
                  <a:pt x="2740544" y="838647"/>
                </a:cubicBezTo>
                <a:cubicBezTo>
                  <a:pt x="2740544" y="807100"/>
                  <a:pt x="2744049" y="801842"/>
                  <a:pt x="2777349" y="791327"/>
                </a:cubicBezTo>
                <a:cubicBezTo>
                  <a:pt x="2994671" y="719470"/>
                  <a:pt x="3110343" y="566994"/>
                  <a:pt x="3084054" y="521426"/>
                </a:cubicBezTo>
                <a:cubicBezTo>
                  <a:pt x="3064776" y="489880"/>
                  <a:pt x="2987661" y="509158"/>
                  <a:pt x="2894773" y="581015"/>
                </a:cubicBezTo>
                <a:cubicBezTo>
                  <a:pt x="2763328" y="680913"/>
                  <a:pt x="2684461" y="835142"/>
                  <a:pt x="2549511" y="1157620"/>
                </a:cubicBezTo>
                <a:cubicBezTo>
                  <a:pt x="2544254" y="1171641"/>
                  <a:pt x="2530232" y="1175146"/>
                  <a:pt x="2517964" y="1161125"/>
                </a:cubicBezTo>
                <a:cubicBezTo>
                  <a:pt x="2504820" y="1146228"/>
                  <a:pt x="2496057" y="1124759"/>
                  <a:pt x="2494742" y="1093650"/>
                </a:cubicBezTo>
                <a:lnTo>
                  <a:pt x="2494756" y="1092870"/>
                </a:lnTo>
                <a:lnTo>
                  <a:pt x="2484192" y="1104104"/>
                </a:lnTo>
                <a:cubicBezTo>
                  <a:pt x="2431357" y="1154252"/>
                  <a:pt x="2364402" y="1189167"/>
                  <a:pt x="2300870" y="1189167"/>
                </a:cubicBezTo>
                <a:cubicBezTo>
                  <a:pt x="2151899" y="1189167"/>
                  <a:pt x="2116847" y="1080506"/>
                  <a:pt x="2167673" y="928030"/>
                </a:cubicBezTo>
                <a:cubicBezTo>
                  <a:pt x="2225509" y="756275"/>
                  <a:pt x="2379737" y="570499"/>
                  <a:pt x="2348190" y="556478"/>
                </a:cubicBezTo>
                <a:cubicBezTo>
                  <a:pt x="2330665" y="549468"/>
                  <a:pt x="2229014" y="598541"/>
                  <a:pt x="2116847" y="721223"/>
                </a:cubicBezTo>
                <a:cubicBezTo>
                  <a:pt x="2013444" y="833389"/>
                  <a:pt x="1936330" y="1001639"/>
                  <a:pt x="1860968" y="1166383"/>
                </a:cubicBezTo>
                <a:cubicBezTo>
                  <a:pt x="1853958" y="1182157"/>
                  <a:pt x="1843442" y="1189167"/>
                  <a:pt x="1827669" y="1173394"/>
                </a:cubicBezTo>
                <a:cubicBezTo>
                  <a:pt x="1818906" y="1164631"/>
                  <a:pt x="1811676" y="1154444"/>
                  <a:pt x="1806199" y="1142723"/>
                </a:cubicBezTo>
                <a:lnTo>
                  <a:pt x="1799589" y="1124696"/>
                </a:lnTo>
                <a:lnTo>
                  <a:pt x="1789578" y="1133522"/>
                </a:lnTo>
                <a:cubicBezTo>
                  <a:pt x="1744229" y="1169012"/>
                  <a:pt x="1692528" y="1191796"/>
                  <a:pt x="1644331" y="1189167"/>
                </a:cubicBezTo>
                <a:cubicBezTo>
                  <a:pt x="1549691" y="1183909"/>
                  <a:pt x="1500618" y="1127826"/>
                  <a:pt x="1500618" y="1045454"/>
                </a:cubicBezTo>
                <a:cubicBezTo>
                  <a:pt x="1444535" y="1117310"/>
                  <a:pt x="1365668" y="1182157"/>
                  <a:pt x="1281543" y="1182157"/>
                </a:cubicBezTo>
                <a:cubicBezTo>
                  <a:pt x="1210234" y="1182157"/>
                  <a:pt x="1163749" y="1139553"/>
                  <a:pt x="1146198" y="1073866"/>
                </a:cubicBezTo>
                <a:lnTo>
                  <a:pt x="1142834" y="1056571"/>
                </a:lnTo>
                <a:lnTo>
                  <a:pt x="1133202" y="1069579"/>
                </a:lnTo>
                <a:cubicBezTo>
                  <a:pt x="1077585" y="1136370"/>
                  <a:pt x="998060" y="1185662"/>
                  <a:pt x="920507" y="1185662"/>
                </a:cubicBezTo>
                <a:cubicBezTo>
                  <a:pt x="773289" y="1185662"/>
                  <a:pt x="736485" y="1078753"/>
                  <a:pt x="789063" y="926277"/>
                </a:cubicBezTo>
                <a:cubicBezTo>
                  <a:pt x="846898" y="756275"/>
                  <a:pt x="999375" y="574004"/>
                  <a:pt x="971333" y="558231"/>
                </a:cubicBezTo>
                <a:cubicBezTo>
                  <a:pt x="946796" y="544210"/>
                  <a:pt x="755763" y="663387"/>
                  <a:pt x="654112" y="829884"/>
                </a:cubicBezTo>
                <a:cubicBezTo>
                  <a:pt x="591019" y="933288"/>
                  <a:pt x="526173" y="1055969"/>
                  <a:pt x="484110" y="1162878"/>
                </a:cubicBezTo>
                <a:cubicBezTo>
                  <a:pt x="477100" y="1178651"/>
                  <a:pt x="464831" y="1182157"/>
                  <a:pt x="454316" y="1169888"/>
                </a:cubicBezTo>
                <a:cubicBezTo>
                  <a:pt x="426274" y="1138342"/>
                  <a:pt x="410501" y="1089269"/>
                  <a:pt x="447306" y="984113"/>
                </a:cubicBezTo>
                <a:cubicBezTo>
                  <a:pt x="508647" y="808853"/>
                  <a:pt x="873187" y="191938"/>
                  <a:pt x="1015148" y="14925"/>
                </a:cubicBezTo>
                <a:cubicBezTo>
                  <a:pt x="1023034" y="4409"/>
                  <a:pt x="1031359" y="-410"/>
                  <a:pt x="1038808" y="28"/>
                </a:cubicBezTo>
                <a:close/>
              </a:path>
            </a:pathLst>
          </a:custGeom>
          <a:pattFill prst="pct5">
            <a:fgClr>
              <a:schemeClr val="tx1"/>
            </a:fgClr>
            <a:bgClr>
              <a:schemeClr val="bg1">
                <a:lumMod val="85000"/>
              </a:schemeClr>
            </a:bgClr>
          </a:pattFill>
          <a:effectLst>
            <a:outerShdw blurRad="381000" dist="254000" dir="5400000" algn="t" rotWithShape="0">
              <a:prstClr val="black">
                <a:alpha val="12000"/>
              </a:prstClr>
            </a:outerShdw>
          </a:effectLst>
        </p:spPr>
        <p:txBody>
          <a:bodyPr wrap="square" anchor="ctr">
            <a:noAutofit/>
          </a:bodyPr>
          <a:lstStyle>
            <a:lvl1pPr marL="0" indent="0" algn="ctr">
              <a:buNone/>
              <a:defRPr sz="1600" b="0" i="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/>
              <a:t>Drag &amp; Drop Image</a:t>
            </a:r>
          </a:p>
        </p:txBody>
      </p:sp>
    </p:spTree>
    <p:extLst>
      <p:ext uri="{BB962C8B-B14F-4D97-AF65-F5344CB8AC3E}">
        <p14:creationId xmlns:p14="http://schemas.microsoft.com/office/powerpoint/2010/main" val="4039462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21"/>
          <p:cNvSpPr>
            <a:spLocks noGrp="1"/>
          </p:cNvSpPr>
          <p:nvPr>
            <p:ph type="pic" sz="quarter" idx="10"/>
          </p:nvPr>
        </p:nvSpPr>
        <p:spPr>
          <a:xfrm>
            <a:off x="986" y="1"/>
            <a:ext cx="12191014" cy="6857999"/>
          </a:xfrm>
          <a:custGeom>
            <a:avLst/>
            <a:gdLst>
              <a:gd name="connsiteX0" fmla="*/ 12191014 w 12191014"/>
              <a:gd name="connsiteY0" fmla="*/ 4871443 h 6857999"/>
              <a:gd name="connsiteX1" fmla="*/ 12191014 w 12191014"/>
              <a:gd name="connsiteY1" fmla="*/ 6469136 h 6857999"/>
              <a:gd name="connsiteX2" fmla="*/ 11784036 w 12191014"/>
              <a:gd name="connsiteY2" fmla="*/ 6857999 h 6857999"/>
              <a:gd name="connsiteX3" fmla="*/ 10247115 w 12191014"/>
              <a:gd name="connsiteY3" fmla="*/ 6857999 h 6857999"/>
              <a:gd name="connsiteX4" fmla="*/ 10482157 w 12191014"/>
              <a:gd name="connsiteY4" fmla="*/ 6637560 h 6857999"/>
              <a:gd name="connsiteX5" fmla="*/ 11352795 w 12191014"/>
              <a:gd name="connsiteY5" fmla="*/ 5766820 h 6857999"/>
              <a:gd name="connsiteX6" fmla="*/ 12191014 w 12191014"/>
              <a:gd name="connsiteY6" fmla="*/ 1988977 h 6857999"/>
              <a:gd name="connsiteX7" fmla="*/ 12191014 w 12191014"/>
              <a:gd name="connsiteY7" fmla="*/ 3887001 h 6857999"/>
              <a:gd name="connsiteX8" fmla="*/ 11715972 w 12191014"/>
              <a:gd name="connsiteY8" fmla="*/ 4481796 h 6857999"/>
              <a:gd name="connsiteX9" fmla="*/ 9653744 w 12191014"/>
              <a:gd name="connsiteY9" fmla="*/ 6739743 h 6857999"/>
              <a:gd name="connsiteX10" fmla="*/ 9530715 w 12191014"/>
              <a:gd name="connsiteY10" fmla="*/ 6857999 h 6857999"/>
              <a:gd name="connsiteX11" fmla="*/ 8258556 w 12191014"/>
              <a:gd name="connsiteY11" fmla="*/ 6857999 h 6857999"/>
              <a:gd name="connsiteX12" fmla="*/ 8985890 w 12191014"/>
              <a:gd name="connsiteY12" fmla="*/ 6111332 h 6857999"/>
              <a:gd name="connsiteX13" fmla="*/ 11616162 w 12191014"/>
              <a:gd name="connsiteY13" fmla="*/ 2857638 h 6857999"/>
              <a:gd name="connsiteX14" fmla="*/ 11295888 w 12191014"/>
              <a:gd name="connsiteY14" fmla="*/ 0 h 6857999"/>
              <a:gd name="connsiteX15" fmla="*/ 12191014 w 12191014"/>
              <a:gd name="connsiteY15" fmla="*/ 0 h 6857999"/>
              <a:gd name="connsiteX16" fmla="*/ 12191014 w 12191014"/>
              <a:gd name="connsiteY16" fmla="*/ 613045 h 6857999"/>
              <a:gd name="connsiteX17" fmla="*/ 11914902 w 12191014"/>
              <a:gd name="connsiteY17" fmla="*/ 1165649 h 6857999"/>
              <a:gd name="connsiteX18" fmla="*/ 7873807 w 12191014"/>
              <a:gd name="connsiteY18" fmla="*/ 6628266 h 6857999"/>
              <a:gd name="connsiteX19" fmla="*/ 7635207 w 12191014"/>
              <a:gd name="connsiteY19" fmla="*/ 6857999 h 6857999"/>
              <a:gd name="connsiteX20" fmla="*/ 6587253 w 12191014"/>
              <a:gd name="connsiteY20" fmla="*/ 6857999 h 6857999"/>
              <a:gd name="connsiteX21" fmla="*/ 7031671 w 12191014"/>
              <a:gd name="connsiteY21" fmla="*/ 6411107 h 6857999"/>
              <a:gd name="connsiteX22" fmla="*/ 11246357 w 12191014"/>
              <a:gd name="connsiteY22" fmla="*/ 120097 h 6857999"/>
              <a:gd name="connsiteX23" fmla="*/ 9659038 w 12191014"/>
              <a:gd name="connsiteY23" fmla="*/ 0 h 6857999"/>
              <a:gd name="connsiteX24" fmla="*/ 10657415 w 12191014"/>
              <a:gd name="connsiteY24" fmla="*/ 0 h 6857999"/>
              <a:gd name="connsiteX25" fmla="*/ 10605227 w 12191014"/>
              <a:gd name="connsiteY25" fmla="*/ 147638 h 6857999"/>
              <a:gd name="connsiteX26" fmla="*/ 6296553 w 12191014"/>
              <a:gd name="connsiteY26" fmla="*/ 6513756 h 6857999"/>
              <a:gd name="connsiteX27" fmla="*/ 5910697 w 12191014"/>
              <a:gd name="connsiteY27" fmla="*/ 6857999 h 6857999"/>
              <a:gd name="connsiteX28" fmla="*/ 5060174 w 12191014"/>
              <a:gd name="connsiteY28" fmla="*/ 6857999 h 6857999"/>
              <a:gd name="connsiteX29" fmla="*/ 5425886 w 12191014"/>
              <a:gd name="connsiteY29" fmla="*/ 6526660 h 6857999"/>
              <a:gd name="connsiteX30" fmla="*/ 9608683 w 12191014"/>
              <a:gd name="connsiteY30" fmla="*/ 150663 h 6857999"/>
              <a:gd name="connsiteX31" fmla="*/ 8337921 w 12191014"/>
              <a:gd name="connsiteY31" fmla="*/ 0 h 6857999"/>
              <a:gd name="connsiteX32" fmla="*/ 9175239 w 12191014"/>
              <a:gd name="connsiteY32" fmla="*/ 0 h 6857999"/>
              <a:gd name="connsiteX33" fmla="*/ 9112784 w 12191014"/>
              <a:gd name="connsiteY33" fmla="*/ 208082 h 6857999"/>
              <a:gd name="connsiteX34" fmla="*/ 4226515 w 12191014"/>
              <a:gd name="connsiteY34" fmla="*/ 6744276 h 6857999"/>
              <a:gd name="connsiteX35" fmla="*/ 4061460 w 12191014"/>
              <a:gd name="connsiteY35" fmla="*/ 6857999 h 6857999"/>
              <a:gd name="connsiteX36" fmla="*/ 3375976 w 12191014"/>
              <a:gd name="connsiteY36" fmla="*/ 6857999 h 6857999"/>
              <a:gd name="connsiteX37" fmla="*/ 3496949 w 12191014"/>
              <a:gd name="connsiteY37" fmla="*/ 6774777 h 6857999"/>
              <a:gd name="connsiteX38" fmla="*/ 8274721 w 12191014"/>
              <a:gd name="connsiteY38" fmla="*/ 215597 h 6857999"/>
              <a:gd name="connsiteX39" fmla="*/ 7244507 w 12191014"/>
              <a:gd name="connsiteY39" fmla="*/ 0 h 6857999"/>
              <a:gd name="connsiteX40" fmla="*/ 7945530 w 12191014"/>
              <a:gd name="connsiteY40" fmla="*/ 0 h 6857999"/>
              <a:gd name="connsiteX41" fmla="*/ 7896196 w 12191014"/>
              <a:gd name="connsiteY41" fmla="*/ 171647 h 6857999"/>
              <a:gd name="connsiteX42" fmla="*/ 1564528 w 12191014"/>
              <a:gd name="connsiteY42" fmla="*/ 6743844 h 6857999"/>
              <a:gd name="connsiteX43" fmla="*/ 1264655 w 12191014"/>
              <a:gd name="connsiteY43" fmla="*/ 6857999 h 6857999"/>
              <a:gd name="connsiteX44" fmla="*/ 641011 w 12191014"/>
              <a:gd name="connsiteY44" fmla="*/ 6857999 h 6857999"/>
              <a:gd name="connsiteX45" fmla="*/ 738167 w 12191014"/>
              <a:gd name="connsiteY45" fmla="*/ 6824695 h 6857999"/>
              <a:gd name="connsiteX46" fmla="*/ 7206064 w 12191014"/>
              <a:gd name="connsiteY46" fmla="*/ 147998 h 6857999"/>
              <a:gd name="connsiteX47" fmla="*/ 6297829 w 12191014"/>
              <a:gd name="connsiteY47" fmla="*/ 0 h 6857999"/>
              <a:gd name="connsiteX48" fmla="*/ 6869613 w 12191014"/>
              <a:gd name="connsiteY48" fmla="*/ 0 h 6857999"/>
              <a:gd name="connsiteX49" fmla="*/ 6857952 w 12191014"/>
              <a:gd name="connsiteY49" fmla="*/ 43086 h 6857999"/>
              <a:gd name="connsiteX50" fmla="*/ 359283 w 12191014"/>
              <a:gd name="connsiteY50" fmla="*/ 5579483 h 6857999"/>
              <a:gd name="connsiteX51" fmla="*/ 0 w 12191014"/>
              <a:gd name="connsiteY51" fmla="*/ 5662791 h 6857999"/>
              <a:gd name="connsiteX52" fmla="*/ 0 w 12191014"/>
              <a:gd name="connsiteY52" fmla="*/ 5508471 h 6857999"/>
              <a:gd name="connsiteX53" fmla="*/ 333576 w 12191014"/>
              <a:gd name="connsiteY53" fmla="*/ 5424606 h 6857999"/>
              <a:gd name="connsiteX54" fmla="*/ 6291880 w 12191014"/>
              <a:gd name="connsiteY54" fmla="*/ 2476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12191014" h="6857999">
                <a:moveTo>
                  <a:pt x="12191014" y="4871443"/>
                </a:moveTo>
                <a:lnTo>
                  <a:pt x="12191014" y="6469136"/>
                </a:lnTo>
                <a:lnTo>
                  <a:pt x="11784036" y="6857999"/>
                </a:lnTo>
                <a:lnTo>
                  <a:pt x="10247115" y="6857999"/>
                </a:lnTo>
                <a:lnTo>
                  <a:pt x="10482157" y="6637560"/>
                </a:lnTo>
                <a:cubicBezTo>
                  <a:pt x="10777533" y="6351550"/>
                  <a:pt x="11067866" y="6061238"/>
                  <a:pt x="11352795" y="5766820"/>
                </a:cubicBezTo>
                <a:close/>
                <a:moveTo>
                  <a:pt x="12191014" y="1988977"/>
                </a:moveTo>
                <a:lnTo>
                  <a:pt x="12191014" y="3887001"/>
                </a:lnTo>
                <a:lnTo>
                  <a:pt x="11715972" y="4481796"/>
                </a:lnTo>
                <a:cubicBezTo>
                  <a:pt x="11071537" y="5266948"/>
                  <a:pt x="10383167" y="6020292"/>
                  <a:pt x="9653744" y="6739743"/>
                </a:cubicBezTo>
                <a:lnTo>
                  <a:pt x="9530715" y="6857999"/>
                </a:lnTo>
                <a:lnTo>
                  <a:pt x="8258556" y="6857999"/>
                </a:lnTo>
                <a:lnTo>
                  <a:pt x="8985890" y="6111332"/>
                </a:lnTo>
                <a:cubicBezTo>
                  <a:pt x="9946375" y="5088731"/>
                  <a:pt x="10826734" y="4001733"/>
                  <a:pt x="11616162" y="2857638"/>
                </a:cubicBezTo>
                <a:close/>
                <a:moveTo>
                  <a:pt x="11295888" y="0"/>
                </a:moveTo>
                <a:lnTo>
                  <a:pt x="12191014" y="0"/>
                </a:lnTo>
                <a:lnTo>
                  <a:pt x="12191014" y="613045"/>
                </a:lnTo>
                <a:lnTo>
                  <a:pt x="11914902" y="1165649"/>
                </a:lnTo>
                <a:cubicBezTo>
                  <a:pt x="10872842" y="3176197"/>
                  <a:pt x="9506458" y="5012883"/>
                  <a:pt x="7873807" y="6628266"/>
                </a:cubicBezTo>
                <a:lnTo>
                  <a:pt x="7635207" y="6857999"/>
                </a:lnTo>
                <a:lnTo>
                  <a:pt x="6587253" y="6857999"/>
                </a:lnTo>
                <a:lnTo>
                  <a:pt x="7031671" y="6411107"/>
                </a:lnTo>
                <a:cubicBezTo>
                  <a:pt x="8802998" y="4573481"/>
                  <a:pt x="10237232" y="2453436"/>
                  <a:pt x="11246357" y="120097"/>
                </a:cubicBezTo>
                <a:close/>
                <a:moveTo>
                  <a:pt x="9659038" y="0"/>
                </a:moveTo>
                <a:lnTo>
                  <a:pt x="10657415" y="0"/>
                </a:lnTo>
                <a:lnTo>
                  <a:pt x="10605227" y="147638"/>
                </a:lnTo>
                <a:cubicBezTo>
                  <a:pt x="9687063" y="2576740"/>
                  <a:pt x="8212764" y="4734020"/>
                  <a:pt x="6296553" y="6513756"/>
                </a:cubicBezTo>
                <a:lnTo>
                  <a:pt x="5910697" y="6857999"/>
                </a:lnTo>
                <a:lnTo>
                  <a:pt x="5060174" y="6857999"/>
                </a:lnTo>
                <a:lnTo>
                  <a:pt x="5425886" y="6526660"/>
                </a:lnTo>
                <a:cubicBezTo>
                  <a:pt x="7302975" y="4753735"/>
                  <a:pt x="8734067" y="2590451"/>
                  <a:pt x="9608683" y="150663"/>
                </a:cubicBezTo>
                <a:close/>
                <a:moveTo>
                  <a:pt x="8337921" y="0"/>
                </a:moveTo>
                <a:lnTo>
                  <a:pt x="9175239" y="0"/>
                </a:lnTo>
                <a:lnTo>
                  <a:pt x="9112784" y="208082"/>
                </a:lnTo>
                <a:cubicBezTo>
                  <a:pt x="8236217" y="2847900"/>
                  <a:pt x="6554414" y="5093047"/>
                  <a:pt x="4226515" y="6744276"/>
                </a:cubicBezTo>
                <a:lnTo>
                  <a:pt x="4061460" y="6857999"/>
                </a:lnTo>
                <a:lnTo>
                  <a:pt x="3375976" y="6857999"/>
                </a:lnTo>
                <a:lnTo>
                  <a:pt x="3496949" y="6774777"/>
                </a:lnTo>
                <a:cubicBezTo>
                  <a:pt x="5802071" y="5140037"/>
                  <a:pt x="7450205" y="2881807"/>
                  <a:pt x="8274721" y="215597"/>
                </a:cubicBezTo>
                <a:close/>
                <a:moveTo>
                  <a:pt x="7244507" y="0"/>
                </a:moveTo>
                <a:lnTo>
                  <a:pt x="7945530" y="0"/>
                </a:lnTo>
                <a:lnTo>
                  <a:pt x="7896196" y="171647"/>
                </a:lnTo>
                <a:cubicBezTo>
                  <a:pt x="6990073" y="3127901"/>
                  <a:pt x="4798139" y="5457349"/>
                  <a:pt x="1564528" y="6743844"/>
                </a:cubicBezTo>
                <a:lnTo>
                  <a:pt x="1264655" y="6857999"/>
                </a:lnTo>
                <a:lnTo>
                  <a:pt x="641011" y="6857999"/>
                </a:lnTo>
                <a:lnTo>
                  <a:pt x="738167" y="6824695"/>
                </a:lnTo>
                <a:cubicBezTo>
                  <a:pt x="4107562" y="5613632"/>
                  <a:pt x="6351014" y="3224128"/>
                  <a:pt x="7206064" y="147998"/>
                </a:cubicBezTo>
                <a:close/>
                <a:moveTo>
                  <a:pt x="6297829" y="0"/>
                </a:moveTo>
                <a:lnTo>
                  <a:pt x="6869613" y="0"/>
                </a:lnTo>
                <a:lnTo>
                  <a:pt x="6857952" y="43086"/>
                </a:lnTo>
                <a:cubicBezTo>
                  <a:pt x="6023351" y="2726001"/>
                  <a:pt x="3799952" y="4731834"/>
                  <a:pt x="359283" y="5579483"/>
                </a:cubicBezTo>
                <a:lnTo>
                  <a:pt x="0" y="5662791"/>
                </a:lnTo>
                <a:lnTo>
                  <a:pt x="0" y="5508471"/>
                </a:lnTo>
                <a:lnTo>
                  <a:pt x="333576" y="5424606"/>
                </a:lnTo>
                <a:cubicBezTo>
                  <a:pt x="3527877" y="4573386"/>
                  <a:pt x="5566867" y="2621348"/>
                  <a:pt x="6291880" y="24768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85000"/>
              </a:schemeClr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944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31"/>
          <p:cNvSpPr>
            <a:spLocks noGrp="1"/>
          </p:cNvSpPr>
          <p:nvPr>
            <p:ph type="pic" sz="quarter" idx="10"/>
          </p:nvPr>
        </p:nvSpPr>
        <p:spPr>
          <a:xfrm>
            <a:off x="986" y="1"/>
            <a:ext cx="12191014" cy="6141996"/>
          </a:xfrm>
          <a:custGeom>
            <a:avLst/>
            <a:gdLst>
              <a:gd name="connsiteX0" fmla="*/ 11796699 w 12191014"/>
              <a:gd name="connsiteY0" fmla="*/ 0 h 6141996"/>
              <a:gd name="connsiteX1" fmla="*/ 12191014 w 12191014"/>
              <a:gd name="connsiteY1" fmla="*/ 0 h 6141996"/>
              <a:gd name="connsiteX2" fmla="*/ 12191014 w 12191014"/>
              <a:gd name="connsiteY2" fmla="*/ 5344271 h 6141996"/>
              <a:gd name="connsiteX3" fmla="*/ 11971039 w 12191014"/>
              <a:gd name="connsiteY3" fmla="*/ 5507966 h 6141996"/>
              <a:gd name="connsiteX4" fmla="*/ 736973 w 12191014"/>
              <a:gd name="connsiteY4" fmla="*/ 1916171 h 6141996"/>
              <a:gd name="connsiteX5" fmla="*/ 361509 w 12191014"/>
              <a:gd name="connsiteY5" fmla="*/ 1555837 h 6141996"/>
              <a:gd name="connsiteX6" fmla="*/ 0 w 12191014"/>
              <a:gd name="connsiteY6" fmla="*/ 1193031 h 6141996"/>
              <a:gd name="connsiteX7" fmla="*/ 0 w 12191014"/>
              <a:gd name="connsiteY7" fmla="*/ 695081 h 6141996"/>
              <a:gd name="connsiteX8" fmla="*/ 246203 w 12191014"/>
              <a:gd name="connsiteY8" fmla="*/ 986220 h 6141996"/>
              <a:gd name="connsiteX9" fmla="*/ 506361 w 12191014"/>
              <a:gd name="connsiteY9" fmla="*/ 1275064 h 6141996"/>
              <a:gd name="connsiteX10" fmla="*/ 10981885 w 12191014"/>
              <a:gd name="connsiteY10" fmla="*/ 5107868 h 6141996"/>
              <a:gd name="connsiteX11" fmla="*/ 11825311 w 12191014"/>
              <a:gd name="connsiteY11" fmla="*/ 85056 h 6141996"/>
              <a:gd name="connsiteX12" fmla="*/ 3298548 w 12191014"/>
              <a:gd name="connsiteY12" fmla="*/ 0 h 6141996"/>
              <a:gd name="connsiteX13" fmla="*/ 4593008 w 12191014"/>
              <a:gd name="connsiteY13" fmla="*/ 0 h 6141996"/>
              <a:gd name="connsiteX14" fmla="*/ 4454707 w 12191014"/>
              <a:gd name="connsiteY14" fmla="*/ 82787 h 6141996"/>
              <a:gd name="connsiteX15" fmla="*/ 3551276 w 12191014"/>
              <a:gd name="connsiteY15" fmla="*/ 186172 h 6141996"/>
              <a:gd name="connsiteX16" fmla="*/ 3338352 w 12191014"/>
              <a:gd name="connsiteY16" fmla="*/ 43342 h 6141996"/>
              <a:gd name="connsiteX17" fmla="*/ 3129751 w 12191014"/>
              <a:gd name="connsiteY17" fmla="*/ 0 h 6141996"/>
              <a:gd name="connsiteX18" fmla="*/ 3265106 w 12191014"/>
              <a:gd name="connsiteY18" fmla="*/ 0 h 6141996"/>
              <a:gd name="connsiteX19" fmla="*/ 3319233 w 12191014"/>
              <a:gd name="connsiteY19" fmla="*/ 56713 h 6141996"/>
              <a:gd name="connsiteX20" fmla="*/ 3545151 w 12191014"/>
              <a:gd name="connsiteY20" fmla="*/ 205104 h 6141996"/>
              <a:gd name="connsiteX21" fmla="*/ 4600358 w 12191014"/>
              <a:gd name="connsiteY21" fmla="*/ 44921 h 6141996"/>
              <a:gd name="connsiteX22" fmla="*/ 4671552 w 12191014"/>
              <a:gd name="connsiteY22" fmla="*/ 0 h 6141996"/>
              <a:gd name="connsiteX23" fmla="*/ 5033236 w 12191014"/>
              <a:gd name="connsiteY23" fmla="*/ 0 h 6141996"/>
              <a:gd name="connsiteX24" fmla="*/ 4934296 w 12191014"/>
              <a:gd name="connsiteY24" fmla="*/ 91725 h 6141996"/>
              <a:gd name="connsiteX25" fmla="*/ 3660471 w 12191014"/>
              <a:gd name="connsiteY25" fmla="*/ 504949 h 6141996"/>
              <a:gd name="connsiteX26" fmla="*/ 3169970 w 12191014"/>
              <a:gd name="connsiteY26" fmla="*/ 80904 h 6141996"/>
              <a:gd name="connsiteX27" fmla="*/ 3016983 w 12191014"/>
              <a:gd name="connsiteY27" fmla="*/ 0 h 6141996"/>
              <a:gd name="connsiteX28" fmla="*/ 3089299 w 12191014"/>
              <a:gd name="connsiteY28" fmla="*/ 0 h 6141996"/>
              <a:gd name="connsiteX29" fmla="*/ 3135995 w 12191014"/>
              <a:gd name="connsiteY29" fmla="*/ 89838 h 6141996"/>
              <a:gd name="connsiteX30" fmla="*/ 3648123 w 12191014"/>
              <a:gd name="connsiteY30" fmla="*/ 523913 h 6141996"/>
              <a:gd name="connsiteX31" fmla="*/ 5100601 w 12191014"/>
              <a:gd name="connsiteY31" fmla="*/ 4970 h 6141996"/>
              <a:gd name="connsiteX32" fmla="*/ 5105521 w 12191014"/>
              <a:gd name="connsiteY32" fmla="*/ 0 h 6141996"/>
              <a:gd name="connsiteX33" fmla="*/ 5411446 w 12191014"/>
              <a:gd name="connsiteY33" fmla="*/ 0 h 6141996"/>
              <a:gd name="connsiteX34" fmla="*/ 5341491 w 12191014"/>
              <a:gd name="connsiteY34" fmla="*/ 90294 h 6141996"/>
              <a:gd name="connsiteX35" fmla="*/ 3809572 w 12191014"/>
              <a:gd name="connsiteY35" fmla="*/ 847012 h 6141996"/>
              <a:gd name="connsiteX36" fmla="*/ 3046566 w 12191014"/>
              <a:gd name="connsiteY36" fmla="*/ 86935 h 6141996"/>
              <a:gd name="connsiteX37" fmla="*/ 2913419 w 12191014"/>
              <a:gd name="connsiteY37" fmla="*/ 0 h 6141996"/>
              <a:gd name="connsiteX38" fmla="*/ 2965917 w 12191014"/>
              <a:gd name="connsiteY38" fmla="*/ 0 h 6141996"/>
              <a:gd name="connsiteX39" fmla="*/ 3000552 w 12191014"/>
              <a:gd name="connsiteY39" fmla="*/ 96238 h 6141996"/>
              <a:gd name="connsiteX40" fmla="*/ 3804551 w 12191014"/>
              <a:gd name="connsiteY40" fmla="*/ 869696 h 6141996"/>
              <a:gd name="connsiteX41" fmla="*/ 5408172 w 12191014"/>
              <a:gd name="connsiteY41" fmla="*/ 101639 h 6141996"/>
              <a:gd name="connsiteX42" fmla="*/ 5488504 w 12191014"/>
              <a:gd name="connsiteY42" fmla="*/ 0 h 6141996"/>
              <a:gd name="connsiteX43" fmla="*/ 5778788 w 12191014"/>
              <a:gd name="connsiteY43" fmla="*/ 0 h 6141996"/>
              <a:gd name="connsiteX44" fmla="*/ 5768343 w 12191014"/>
              <a:gd name="connsiteY44" fmla="*/ 18905 h 6141996"/>
              <a:gd name="connsiteX45" fmla="*/ 4012036 w 12191014"/>
              <a:gd name="connsiteY45" fmla="*/ 1211148 h 6141996"/>
              <a:gd name="connsiteX46" fmla="*/ 2997310 w 12191014"/>
              <a:gd name="connsiteY46" fmla="*/ 241730 h 6141996"/>
              <a:gd name="connsiteX47" fmla="*/ 2808394 w 12191014"/>
              <a:gd name="connsiteY47" fmla="*/ 0 h 6141996"/>
              <a:gd name="connsiteX48" fmla="*/ 2846925 w 12191014"/>
              <a:gd name="connsiteY48" fmla="*/ 0 h 6141996"/>
              <a:gd name="connsiteX49" fmla="*/ 2937865 w 12191014"/>
              <a:gd name="connsiteY49" fmla="*/ 251117 h 6141996"/>
              <a:gd name="connsiteX50" fmla="*/ 4005435 w 12191014"/>
              <a:gd name="connsiteY50" fmla="*/ 1238490 h 6141996"/>
              <a:gd name="connsiteX51" fmla="*/ 5841212 w 12191014"/>
              <a:gd name="connsiteY51" fmla="*/ 26827 h 6141996"/>
              <a:gd name="connsiteX52" fmla="*/ 5856289 w 12191014"/>
              <a:gd name="connsiteY52" fmla="*/ 0 h 6141996"/>
              <a:gd name="connsiteX53" fmla="*/ 6146432 w 12191014"/>
              <a:gd name="connsiteY53" fmla="*/ 0 h 6141996"/>
              <a:gd name="connsiteX54" fmla="*/ 6110323 w 12191014"/>
              <a:gd name="connsiteY54" fmla="*/ 84861 h 6141996"/>
              <a:gd name="connsiteX55" fmla="*/ 4276357 w 12191014"/>
              <a:gd name="connsiteY55" fmla="*/ 1598320 h 6141996"/>
              <a:gd name="connsiteX56" fmla="*/ 2822331 w 12191014"/>
              <a:gd name="connsiteY56" fmla="*/ 49289 h 6141996"/>
              <a:gd name="connsiteX57" fmla="*/ 2685982 w 12191014"/>
              <a:gd name="connsiteY57" fmla="*/ 0 h 6141996"/>
              <a:gd name="connsiteX58" fmla="*/ 2727319 w 12191014"/>
              <a:gd name="connsiteY58" fmla="*/ 0 h 6141996"/>
              <a:gd name="connsiteX59" fmla="*/ 2743912 w 12191014"/>
              <a:gd name="connsiteY59" fmla="*/ 55774 h 6141996"/>
              <a:gd name="connsiteX60" fmla="*/ 4271160 w 12191014"/>
              <a:gd name="connsiteY60" fmla="*/ 1630557 h 6141996"/>
              <a:gd name="connsiteX61" fmla="*/ 6193657 w 12191014"/>
              <a:gd name="connsiteY61" fmla="*/ 91724 h 6141996"/>
              <a:gd name="connsiteX62" fmla="*/ 6234074 w 12191014"/>
              <a:gd name="connsiteY62" fmla="*/ 0 h 6141996"/>
              <a:gd name="connsiteX63" fmla="*/ 6530669 w 12191014"/>
              <a:gd name="connsiteY63" fmla="*/ 0 h 6141996"/>
              <a:gd name="connsiteX64" fmla="*/ 6482877 w 12191014"/>
              <a:gd name="connsiteY64" fmla="*/ 149973 h 6141996"/>
              <a:gd name="connsiteX65" fmla="*/ 4611205 w 12191014"/>
              <a:gd name="connsiteY65" fmla="*/ 2004218 h 6141996"/>
              <a:gd name="connsiteX66" fmla="*/ 2733780 w 12191014"/>
              <a:gd name="connsiteY66" fmla="*/ 149973 h 6141996"/>
              <a:gd name="connsiteX67" fmla="*/ 2536273 w 12191014"/>
              <a:gd name="connsiteY67" fmla="*/ 0 h 6141996"/>
              <a:gd name="connsiteX68" fmla="*/ 2590966 w 12191014"/>
              <a:gd name="connsiteY68" fmla="*/ 0 h 6141996"/>
              <a:gd name="connsiteX69" fmla="*/ 2642798 w 12191014"/>
              <a:gd name="connsiteY69" fmla="*/ 156730 h 6141996"/>
              <a:gd name="connsiteX70" fmla="*/ 4610929 w 12191014"/>
              <a:gd name="connsiteY70" fmla="*/ 2036852 h 6141996"/>
              <a:gd name="connsiteX71" fmla="*/ 6573308 w 12191014"/>
              <a:gd name="connsiteY71" fmla="*/ 156730 h 6141996"/>
              <a:gd name="connsiteX72" fmla="*/ 6625133 w 12191014"/>
              <a:gd name="connsiteY72" fmla="*/ 0 h 6141996"/>
              <a:gd name="connsiteX73" fmla="*/ 6941206 w 12191014"/>
              <a:gd name="connsiteY73" fmla="*/ 0 h 6141996"/>
              <a:gd name="connsiteX74" fmla="*/ 6894459 w 12191014"/>
              <a:gd name="connsiteY74" fmla="*/ 213681 h 6141996"/>
              <a:gd name="connsiteX75" fmla="*/ 5020187 w 12191014"/>
              <a:gd name="connsiteY75" fmla="*/ 2419794 h 6141996"/>
              <a:gd name="connsiteX76" fmla="*/ 2630673 w 12191014"/>
              <a:gd name="connsiteY76" fmla="*/ 258909 h 6141996"/>
              <a:gd name="connsiteX77" fmla="*/ 2354690 w 12191014"/>
              <a:gd name="connsiteY77" fmla="*/ 0 h 6141996"/>
              <a:gd name="connsiteX78" fmla="*/ 2424862 w 12191014"/>
              <a:gd name="connsiteY78" fmla="*/ 0 h 6141996"/>
              <a:gd name="connsiteX79" fmla="*/ 2525745 w 12191014"/>
              <a:gd name="connsiteY79" fmla="*/ 268360 h 6141996"/>
              <a:gd name="connsiteX80" fmla="*/ 5020467 w 12191014"/>
              <a:gd name="connsiteY80" fmla="*/ 2455468 h 6141996"/>
              <a:gd name="connsiteX81" fmla="*/ 6994513 w 12191014"/>
              <a:gd name="connsiteY81" fmla="*/ 220126 h 6141996"/>
              <a:gd name="connsiteX82" fmla="*/ 7045992 w 12191014"/>
              <a:gd name="connsiteY82" fmla="*/ 0 h 6141996"/>
              <a:gd name="connsiteX83" fmla="*/ 7394007 w 12191014"/>
              <a:gd name="connsiteY83" fmla="*/ 0 h 6141996"/>
              <a:gd name="connsiteX84" fmla="*/ 7358331 w 12191014"/>
              <a:gd name="connsiteY84" fmla="*/ 274043 h 6141996"/>
              <a:gd name="connsiteX85" fmla="*/ 5516108 w 12191014"/>
              <a:gd name="connsiteY85" fmla="*/ 2847464 h 6141996"/>
              <a:gd name="connsiteX86" fmla="*/ 2363227 w 12191014"/>
              <a:gd name="connsiteY86" fmla="*/ 24058 h 6141996"/>
              <a:gd name="connsiteX87" fmla="*/ 2126791 w 12191014"/>
              <a:gd name="connsiteY87" fmla="*/ 0 h 6141996"/>
              <a:gd name="connsiteX88" fmla="*/ 2220831 w 12191014"/>
              <a:gd name="connsiteY88" fmla="*/ 0 h 6141996"/>
              <a:gd name="connsiteX89" fmla="*/ 2231878 w 12191014"/>
              <a:gd name="connsiteY89" fmla="*/ 30091 h 6141996"/>
              <a:gd name="connsiteX90" fmla="*/ 5522785 w 12191014"/>
              <a:gd name="connsiteY90" fmla="*/ 2890219 h 6141996"/>
              <a:gd name="connsiteX91" fmla="*/ 7465484 w 12191014"/>
              <a:gd name="connsiteY91" fmla="*/ 280988 h 6141996"/>
              <a:gd name="connsiteX92" fmla="*/ 7506130 w 12191014"/>
              <a:gd name="connsiteY92" fmla="*/ 0 h 6141996"/>
              <a:gd name="connsiteX93" fmla="*/ 7892295 w 12191014"/>
              <a:gd name="connsiteY93" fmla="*/ 0 h 6141996"/>
              <a:gd name="connsiteX94" fmla="*/ 7876687 w 12191014"/>
              <a:gd name="connsiteY94" fmla="*/ 331691 h 6141996"/>
              <a:gd name="connsiteX95" fmla="*/ 6110761 w 12191014"/>
              <a:gd name="connsiteY95" fmla="*/ 3273139 h 6141996"/>
              <a:gd name="connsiteX96" fmla="*/ 2164764 w 12191014"/>
              <a:gd name="connsiteY96" fmla="*/ 92274 h 6141996"/>
              <a:gd name="connsiteX97" fmla="*/ 1842093 w 12191014"/>
              <a:gd name="connsiteY97" fmla="*/ 0 h 6141996"/>
              <a:gd name="connsiteX98" fmla="*/ 1973217 w 12191014"/>
              <a:gd name="connsiteY98" fmla="*/ 0 h 6141996"/>
              <a:gd name="connsiteX99" fmla="*/ 2015118 w 12191014"/>
              <a:gd name="connsiteY99" fmla="*/ 99772 h 6141996"/>
              <a:gd name="connsiteX100" fmla="*/ 6121225 w 12191014"/>
              <a:gd name="connsiteY100" fmla="*/ 3318739 h 6141996"/>
              <a:gd name="connsiteX101" fmla="*/ 8013586 w 12191014"/>
              <a:gd name="connsiteY101" fmla="*/ 291 h 6141996"/>
              <a:gd name="connsiteX102" fmla="*/ 8013589 w 12191014"/>
              <a:gd name="connsiteY102" fmla="*/ 0 h 6141996"/>
              <a:gd name="connsiteX103" fmla="*/ 8444307 w 12191014"/>
              <a:gd name="connsiteY103" fmla="*/ 0 h 6141996"/>
              <a:gd name="connsiteX104" fmla="*/ 8446155 w 12191014"/>
              <a:gd name="connsiteY104" fmla="*/ 22276 h 6141996"/>
              <a:gd name="connsiteX105" fmla="*/ 6812933 w 12191014"/>
              <a:gd name="connsiteY105" fmla="*/ 3692378 h 6141996"/>
              <a:gd name="connsiteX106" fmla="*/ 1920739 w 12191014"/>
              <a:gd name="connsiteY106" fmla="*/ 165998 h 6141996"/>
              <a:gd name="connsiteX107" fmla="*/ 1479939 w 12191014"/>
              <a:gd name="connsiteY107" fmla="*/ 0 h 6141996"/>
              <a:gd name="connsiteX108" fmla="*/ 1659361 w 12191014"/>
              <a:gd name="connsiteY108" fmla="*/ 0 h 6141996"/>
              <a:gd name="connsiteX109" fmla="*/ 1743855 w 12191014"/>
              <a:gd name="connsiteY109" fmla="*/ 175959 h 6141996"/>
              <a:gd name="connsiteX110" fmla="*/ 6830929 w 12191014"/>
              <a:gd name="connsiteY110" fmla="*/ 3738637 h 6141996"/>
              <a:gd name="connsiteX111" fmla="*/ 8584811 w 12191014"/>
              <a:gd name="connsiteY111" fmla="*/ 25695 h 6141996"/>
              <a:gd name="connsiteX112" fmla="*/ 8583148 w 12191014"/>
              <a:gd name="connsiteY112" fmla="*/ 0 h 6141996"/>
              <a:gd name="connsiteX113" fmla="*/ 9077020 w 12191014"/>
              <a:gd name="connsiteY113" fmla="*/ 0 h 6141996"/>
              <a:gd name="connsiteX114" fmla="*/ 9084145 w 12191014"/>
              <a:gd name="connsiteY114" fmla="*/ 44989 h 6141996"/>
              <a:gd name="connsiteX115" fmla="*/ 7638106 w 12191014"/>
              <a:gd name="connsiteY115" fmla="*/ 4093836 h 6141996"/>
              <a:gd name="connsiteX116" fmla="*/ 1617557 w 12191014"/>
              <a:gd name="connsiteY116" fmla="*/ 246136 h 6141996"/>
              <a:gd name="connsiteX117" fmla="*/ 1040449 w 12191014"/>
              <a:gd name="connsiteY117" fmla="*/ 0 h 6141996"/>
              <a:gd name="connsiteX118" fmla="*/ 1273773 w 12191014"/>
              <a:gd name="connsiteY118" fmla="*/ 0 h 6141996"/>
              <a:gd name="connsiteX119" fmla="*/ 1419501 w 12191014"/>
              <a:gd name="connsiteY119" fmla="*/ 258519 h 6141996"/>
              <a:gd name="connsiteX120" fmla="*/ 7661201 w 12191014"/>
              <a:gd name="connsiteY120" fmla="*/ 4144233 h 6141996"/>
              <a:gd name="connsiteX121" fmla="*/ 9233171 w 12191014"/>
              <a:gd name="connsiteY121" fmla="*/ 48367 h 6141996"/>
              <a:gd name="connsiteX122" fmla="*/ 9226383 w 12191014"/>
              <a:gd name="connsiteY122" fmla="*/ 0 h 6141996"/>
              <a:gd name="connsiteX123" fmla="*/ 9799931 w 12191014"/>
              <a:gd name="connsiteY123" fmla="*/ 0 h 6141996"/>
              <a:gd name="connsiteX124" fmla="*/ 9814413 w 12191014"/>
              <a:gd name="connsiteY124" fmla="*/ 62684 h 6141996"/>
              <a:gd name="connsiteX125" fmla="*/ 8589420 w 12191014"/>
              <a:gd name="connsiteY125" fmla="*/ 4462503 h 6141996"/>
              <a:gd name="connsiteX126" fmla="*/ 1106015 w 12191014"/>
              <a:gd name="connsiteY126" fmla="*/ 108192 h 6141996"/>
              <a:gd name="connsiteX127" fmla="*/ 486763 w 12191014"/>
              <a:gd name="connsiteY127" fmla="*/ 0 h 6141996"/>
              <a:gd name="connsiteX128" fmla="*/ 792653 w 12191014"/>
              <a:gd name="connsiteY128" fmla="*/ 0 h 6141996"/>
              <a:gd name="connsiteX129" fmla="*/ 852561 w 12191014"/>
              <a:gd name="connsiteY129" fmla="*/ 98918 h 6141996"/>
              <a:gd name="connsiteX130" fmla="*/ 8623606 w 12191014"/>
              <a:gd name="connsiteY130" fmla="*/ 4517326 h 6141996"/>
              <a:gd name="connsiteX131" fmla="*/ 9978209 w 12191014"/>
              <a:gd name="connsiteY131" fmla="*/ 65996 h 6141996"/>
              <a:gd name="connsiteX132" fmla="*/ 9964462 w 12191014"/>
              <a:gd name="connsiteY132" fmla="*/ 0 h 6141996"/>
              <a:gd name="connsiteX133" fmla="*/ 10630345 w 12191014"/>
              <a:gd name="connsiteY133" fmla="*/ 0 h 6141996"/>
              <a:gd name="connsiteX134" fmla="*/ 10652856 w 12191014"/>
              <a:gd name="connsiteY134" fmla="*/ 75182 h 6141996"/>
              <a:gd name="connsiteX135" fmla="*/ 9678577 w 12191014"/>
              <a:gd name="connsiteY135" fmla="*/ 4784829 h 6141996"/>
              <a:gd name="connsiteX136" fmla="*/ 939034 w 12191014"/>
              <a:gd name="connsiteY136" fmla="*/ 638535 h 6141996"/>
              <a:gd name="connsiteX137" fmla="*/ 585216 w 12191014"/>
              <a:gd name="connsiteY137" fmla="*/ 146768 h 6141996"/>
              <a:gd name="connsiteX138" fmla="*/ 0 w 12191014"/>
              <a:gd name="connsiteY138" fmla="*/ 0 h 6141996"/>
              <a:gd name="connsiteX139" fmla="*/ 193993 w 12191014"/>
              <a:gd name="connsiteY139" fmla="*/ 0 h 6141996"/>
              <a:gd name="connsiteX140" fmla="*/ 314643 w 12191014"/>
              <a:gd name="connsiteY140" fmla="*/ 181375 h 6141996"/>
              <a:gd name="connsiteX141" fmla="*/ 656211 w 12191014"/>
              <a:gd name="connsiteY141" fmla="*/ 652401 h 6141996"/>
              <a:gd name="connsiteX142" fmla="*/ 9724333 w 12191014"/>
              <a:gd name="connsiteY142" fmla="*/ 4844933 h 6141996"/>
              <a:gd name="connsiteX143" fmla="*/ 10833005 w 12191014"/>
              <a:gd name="connsiteY143" fmla="*/ 78554 h 6141996"/>
              <a:gd name="connsiteX144" fmla="*/ 10811460 w 12191014"/>
              <a:gd name="connsiteY144" fmla="*/ 0 h 6141996"/>
              <a:gd name="connsiteX145" fmla="*/ 11597959 w 12191014"/>
              <a:gd name="connsiteY145" fmla="*/ 0 h 6141996"/>
              <a:gd name="connsiteX146" fmla="*/ 11627705 w 12191014"/>
              <a:gd name="connsiteY146" fmla="*/ 81695 h 6141996"/>
              <a:gd name="connsiteX147" fmla="*/ 10923423 w 12191014"/>
              <a:gd name="connsiteY147" fmla="*/ 5047872 h 6141996"/>
              <a:gd name="connsiteX148" fmla="*/ 817627 w 12191014"/>
              <a:gd name="connsiteY148" fmla="*/ 1238156 h 6141996"/>
              <a:gd name="connsiteX149" fmla="*/ 393189 w 12191014"/>
              <a:gd name="connsiteY149" fmla="*/ 757330 h 6141996"/>
              <a:gd name="connsiteX150" fmla="*/ 0 w 12191014"/>
              <a:gd name="connsiteY150" fmla="*/ 270800 h 6141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12191014" h="6141996">
                <a:moveTo>
                  <a:pt x="11796699" y="0"/>
                </a:moveTo>
                <a:lnTo>
                  <a:pt x="12191014" y="0"/>
                </a:lnTo>
                <a:lnTo>
                  <a:pt x="12191014" y="5344271"/>
                </a:lnTo>
                <a:lnTo>
                  <a:pt x="11971039" y="5507966"/>
                </a:lnTo>
                <a:cubicBezTo>
                  <a:pt x="9599511" y="7110530"/>
                  <a:pt x="4719164" y="5588987"/>
                  <a:pt x="736973" y="1916171"/>
                </a:cubicBezTo>
                <a:cubicBezTo>
                  <a:pt x="610137" y="1796252"/>
                  <a:pt x="484742" y="1676333"/>
                  <a:pt x="361509" y="1555837"/>
                </a:cubicBezTo>
                <a:lnTo>
                  <a:pt x="0" y="1193031"/>
                </a:lnTo>
                <a:lnTo>
                  <a:pt x="0" y="695081"/>
                </a:lnTo>
                <a:lnTo>
                  <a:pt x="246203" y="986220"/>
                </a:lnTo>
                <a:cubicBezTo>
                  <a:pt x="330520" y="1083655"/>
                  <a:pt x="416999" y="1180513"/>
                  <a:pt x="506361" y="1275064"/>
                </a:cubicBezTo>
                <a:cubicBezTo>
                  <a:pt x="4023186" y="5149379"/>
                  <a:pt x="8716127" y="6865147"/>
                  <a:pt x="10981885" y="5107868"/>
                </a:cubicBezTo>
                <a:cubicBezTo>
                  <a:pt x="12257454" y="4117669"/>
                  <a:pt x="12494259" y="2235645"/>
                  <a:pt x="11825311" y="85056"/>
                </a:cubicBezTo>
                <a:close/>
                <a:moveTo>
                  <a:pt x="3298548" y="0"/>
                </a:moveTo>
                <a:lnTo>
                  <a:pt x="4593008" y="0"/>
                </a:lnTo>
                <a:lnTo>
                  <a:pt x="4454707" y="82787"/>
                </a:lnTo>
                <a:cubicBezTo>
                  <a:pt x="4131418" y="252425"/>
                  <a:pt x="3814322" y="298513"/>
                  <a:pt x="3551276" y="186172"/>
                </a:cubicBezTo>
                <a:cubicBezTo>
                  <a:pt x="3471282" y="151606"/>
                  <a:pt x="3400205" y="103429"/>
                  <a:pt x="3338352" y="43342"/>
                </a:cubicBezTo>
                <a:close/>
                <a:moveTo>
                  <a:pt x="3129751" y="0"/>
                </a:moveTo>
                <a:lnTo>
                  <a:pt x="3265106" y="0"/>
                </a:lnTo>
                <a:lnTo>
                  <a:pt x="3319233" y="56713"/>
                </a:lnTo>
                <a:cubicBezTo>
                  <a:pt x="3385417" y="118826"/>
                  <a:pt x="3460825" y="168777"/>
                  <a:pt x="3545151" y="205104"/>
                </a:cubicBezTo>
                <a:cubicBezTo>
                  <a:pt x="3850387" y="335133"/>
                  <a:pt x="4226479" y="266749"/>
                  <a:pt x="4600358" y="44921"/>
                </a:cubicBezTo>
                <a:lnTo>
                  <a:pt x="4671552" y="0"/>
                </a:lnTo>
                <a:lnTo>
                  <a:pt x="5033236" y="0"/>
                </a:lnTo>
                <a:lnTo>
                  <a:pt x="4934296" y="91725"/>
                </a:lnTo>
                <a:cubicBezTo>
                  <a:pt x="4508066" y="466892"/>
                  <a:pt x="4045348" y="636420"/>
                  <a:pt x="3660471" y="504949"/>
                </a:cubicBezTo>
                <a:cubicBezTo>
                  <a:pt x="3451455" y="435754"/>
                  <a:pt x="3287485" y="287273"/>
                  <a:pt x="3169970" y="80904"/>
                </a:cubicBezTo>
                <a:close/>
                <a:moveTo>
                  <a:pt x="3016983" y="0"/>
                </a:moveTo>
                <a:lnTo>
                  <a:pt x="3089299" y="0"/>
                </a:lnTo>
                <a:lnTo>
                  <a:pt x="3135995" y="89838"/>
                </a:lnTo>
                <a:cubicBezTo>
                  <a:pt x="3260719" y="300339"/>
                  <a:pt x="3431898" y="451792"/>
                  <a:pt x="3648123" y="523913"/>
                </a:cubicBezTo>
                <a:cubicBezTo>
                  <a:pt x="4093186" y="673923"/>
                  <a:pt x="4625799" y="461330"/>
                  <a:pt x="5100601" y="4970"/>
                </a:cubicBezTo>
                <a:lnTo>
                  <a:pt x="5105521" y="0"/>
                </a:lnTo>
                <a:lnTo>
                  <a:pt x="5411446" y="0"/>
                </a:lnTo>
                <a:lnTo>
                  <a:pt x="5341491" y="90294"/>
                </a:lnTo>
                <a:cubicBezTo>
                  <a:pt x="4873040" y="664890"/>
                  <a:pt x="4310854" y="970771"/>
                  <a:pt x="3809572" y="847012"/>
                </a:cubicBezTo>
                <a:cubicBezTo>
                  <a:pt x="3463611" y="760468"/>
                  <a:pt x="3205222" y="484391"/>
                  <a:pt x="3046566" y="86935"/>
                </a:cubicBezTo>
                <a:close/>
                <a:moveTo>
                  <a:pt x="2913419" y="0"/>
                </a:moveTo>
                <a:lnTo>
                  <a:pt x="2965917" y="0"/>
                </a:lnTo>
                <a:lnTo>
                  <a:pt x="3000552" y="96238"/>
                </a:lnTo>
                <a:cubicBezTo>
                  <a:pt x="3171294" y="502001"/>
                  <a:pt x="3445778" y="783180"/>
                  <a:pt x="3804551" y="869696"/>
                </a:cubicBezTo>
                <a:cubicBezTo>
                  <a:pt x="4329025" y="1000913"/>
                  <a:pt x="4918179" y="690445"/>
                  <a:pt x="5408172" y="101639"/>
                </a:cubicBezTo>
                <a:lnTo>
                  <a:pt x="5488504" y="0"/>
                </a:lnTo>
                <a:lnTo>
                  <a:pt x="5778788" y="0"/>
                </a:lnTo>
                <a:lnTo>
                  <a:pt x="5768343" y="18905"/>
                </a:lnTo>
                <a:cubicBezTo>
                  <a:pt x="5293591" y="831124"/>
                  <a:pt x="4637370" y="1316121"/>
                  <a:pt x="4012036" y="1211148"/>
                </a:cubicBezTo>
                <a:cubicBezTo>
                  <a:pt x="3566811" y="1138474"/>
                  <a:pt x="3215601" y="777700"/>
                  <a:pt x="2997310" y="241730"/>
                </a:cubicBezTo>
                <a:close/>
                <a:moveTo>
                  <a:pt x="2808394" y="0"/>
                </a:moveTo>
                <a:lnTo>
                  <a:pt x="2846925" y="0"/>
                </a:lnTo>
                <a:lnTo>
                  <a:pt x="2937865" y="251117"/>
                </a:lnTo>
                <a:cubicBezTo>
                  <a:pt x="3168888" y="795621"/>
                  <a:pt x="3538525" y="1162372"/>
                  <a:pt x="4005435" y="1238490"/>
                </a:cubicBezTo>
                <a:cubicBezTo>
                  <a:pt x="4661125" y="1347477"/>
                  <a:pt x="5347711" y="856026"/>
                  <a:pt x="5841212" y="26827"/>
                </a:cubicBezTo>
                <a:lnTo>
                  <a:pt x="5856289" y="0"/>
                </a:lnTo>
                <a:lnTo>
                  <a:pt x="6146432" y="0"/>
                </a:lnTo>
                <a:lnTo>
                  <a:pt x="6110323" y="84861"/>
                </a:lnTo>
                <a:cubicBezTo>
                  <a:pt x="5672223" y="1047330"/>
                  <a:pt x="4987531" y="1654832"/>
                  <a:pt x="4276357" y="1598320"/>
                </a:cubicBezTo>
                <a:cubicBezTo>
                  <a:pt x="3620667" y="1545845"/>
                  <a:pt x="3097374" y="938847"/>
                  <a:pt x="2822331" y="49289"/>
                </a:cubicBezTo>
                <a:close/>
                <a:moveTo>
                  <a:pt x="2685982" y="0"/>
                </a:moveTo>
                <a:lnTo>
                  <a:pt x="2727319" y="0"/>
                </a:lnTo>
                <a:lnTo>
                  <a:pt x="2743912" y="55774"/>
                </a:lnTo>
                <a:cubicBezTo>
                  <a:pt x="3037510" y="959498"/>
                  <a:pt x="3590352" y="1574047"/>
                  <a:pt x="4271160" y="1630557"/>
                </a:cubicBezTo>
                <a:cubicBezTo>
                  <a:pt x="5017528" y="1691105"/>
                  <a:pt x="5733008" y="1069996"/>
                  <a:pt x="6193657" y="91724"/>
                </a:cubicBezTo>
                <a:lnTo>
                  <a:pt x="6234074" y="0"/>
                </a:lnTo>
                <a:lnTo>
                  <a:pt x="6530669" y="0"/>
                </a:lnTo>
                <a:lnTo>
                  <a:pt x="6482877" y="149973"/>
                </a:lnTo>
                <a:cubicBezTo>
                  <a:pt x="6097637" y="1262521"/>
                  <a:pt x="5402961" y="2004218"/>
                  <a:pt x="4611205" y="2004218"/>
                </a:cubicBezTo>
                <a:cubicBezTo>
                  <a:pt x="3814407" y="2004218"/>
                  <a:pt x="3119099" y="1262521"/>
                  <a:pt x="2733780" y="149973"/>
                </a:cubicBezTo>
                <a:close/>
                <a:moveTo>
                  <a:pt x="2536273" y="0"/>
                </a:moveTo>
                <a:lnTo>
                  <a:pt x="2590966" y="0"/>
                </a:lnTo>
                <a:lnTo>
                  <a:pt x="2642798" y="156730"/>
                </a:lnTo>
                <a:cubicBezTo>
                  <a:pt x="3048025" y="1284450"/>
                  <a:pt x="3778725" y="2036852"/>
                  <a:pt x="4610929" y="2036852"/>
                </a:cubicBezTo>
                <a:cubicBezTo>
                  <a:pt x="5438090" y="2036852"/>
                  <a:pt x="6168160" y="1284450"/>
                  <a:pt x="6573308" y="156730"/>
                </a:cubicBezTo>
                <a:lnTo>
                  <a:pt x="6625133" y="0"/>
                </a:lnTo>
                <a:lnTo>
                  <a:pt x="6941206" y="0"/>
                </a:lnTo>
                <a:lnTo>
                  <a:pt x="6894459" y="213681"/>
                </a:lnTo>
                <a:cubicBezTo>
                  <a:pt x="6585613" y="1473614"/>
                  <a:pt x="5897784" y="2351165"/>
                  <a:pt x="5020187" y="2419794"/>
                </a:cubicBezTo>
                <a:cubicBezTo>
                  <a:pt x="4071979" y="2496498"/>
                  <a:pt x="3163488" y="1612388"/>
                  <a:pt x="2630673" y="258909"/>
                </a:cubicBezTo>
                <a:close/>
                <a:moveTo>
                  <a:pt x="2354690" y="0"/>
                </a:moveTo>
                <a:lnTo>
                  <a:pt x="2424862" y="0"/>
                </a:lnTo>
                <a:lnTo>
                  <a:pt x="2525745" y="268360"/>
                </a:lnTo>
                <a:cubicBezTo>
                  <a:pt x="3083376" y="1642364"/>
                  <a:pt x="4032065" y="2536174"/>
                  <a:pt x="5020467" y="2455468"/>
                </a:cubicBezTo>
                <a:cubicBezTo>
                  <a:pt x="5938269" y="2382834"/>
                  <a:pt x="6661920" y="1494573"/>
                  <a:pt x="6994513" y="220126"/>
                </a:cubicBezTo>
                <a:lnTo>
                  <a:pt x="7045992" y="0"/>
                </a:lnTo>
                <a:lnTo>
                  <a:pt x="7394007" y="0"/>
                </a:lnTo>
                <a:lnTo>
                  <a:pt x="7358331" y="274043"/>
                </a:lnTo>
                <a:cubicBezTo>
                  <a:pt x="7139912" y="1674718"/>
                  <a:pt x="6469210" y="2690089"/>
                  <a:pt x="5516108" y="2847464"/>
                </a:cubicBezTo>
                <a:cubicBezTo>
                  <a:pt x="4327432" y="3037698"/>
                  <a:pt x="3062777" y="1845766"/>
                  <a:pt x="2363227" y="24058"/>
                </a:cubicBezTo>
                <a:close/>
                <a:moveTo>
                  <a:pt x="2126791" y="0"/>
                </a:moveTo>
                <a:lnTo>
                  <a:pt x="2220831" y="0"/>
                </a:lnTo>
                <a:lnTo>
                  <a:pt x="2231878" y="30091"/>
                </a:lnTo>
                <a:cubicBezTo>
                  <a:pt x="2966596" y="1881106"/>
                  <a:pt x="4285222" y="3089176"/>
                  <a:pt x="5522785" y="2890219"/>
                </a:cubicBezTo>
                <a:cubicBezTo>
                  <a:pt x="6516438" y="2724709"/>
                  <a:pt x="7223218" y="1697341"/>
                  <a:pt x="7465484" y="280988"/>
                </a:cubicBezTo>
                <a:lnTo>
                  <a:pt x="7506130" y="0"/>
                </a:lnTo>
                <a:lnTo>
                  <a:pt x="7892295" y="0"/>
                </a:lnTo>
                <a:lnTo>
                  <a:pt x="7876687" y="331691"/>
                </a:lnTo>
                <a:cubicBezTo>
                  <a:pt x="7765799" y="1867319"/>
                  <a:pt x="7134678" y="3018820"/>
                  <a:pt x="6110761" y="3273139"/>
                </a:cubicBezTo>
                <a:cubicBezTo>
                  <a:pt x="4743498" y="3610501"/>
                  <a:pt x="3117846" y="2244834"/>
                  <a:pt x="2164764" y="92274"/>
                </a:cubicBezTo>
                <a:close/>
                <a:moveTo>
                  <a:pt x="1842093" y="0"/>
                </a:moveTo>
                <a:lnTo>
                  <a:pt x="1973217" y="0"/>
                </a:lnTo>
                <a:lnTo>
                  <a:pt x="2015118" y="99772"/>
                </a:lnTo>
                <a:cubicBezTo>
                  <a:pt x="3004488" y="2288691"/>
                  <a:pt x="4694578" y="3673350"/>
                  <a:pt x="6121225" y="3318739"/>
                </a:cubicBezTo>
                <a:cubicBezTo>
                  <a:pt x="7266867" y="3033321"/>
                  <a:pt x="7951482" y="1718125"/>
                  <a:pt x="8013586" y="291"/>
                </a:cubicBezTo>
                <a:lnTo>
                  <a:pt x="8013589" y="0"/>
                </a:lnTo>
                <a:lnTo>
                  <a:pt x="8444307" y="0"/>
                </a:lnTo>
                <a:lnTo>
                  <a:pt x="8446155" y="22276"/>
                </a:lnTo>
                <a:cubicBezTo>
                  <a:pt x="8554024" y="1851753"/>
                  <a:pt x="7974786" y="3303171"/>
                  <a:pt x="6812933" y="3692378"/>
                </a:cubicBezTo>
                <a:cubicBezTo>
                  <a:pt x="5261995" y="4215646"/>
                  <a:pt x="3194302" y="2675305"/>
                  <a:pt x="1920739" y="165998"/>
                </a:cubicBezTo>
                <a:close/>
                <a:moveTo>
                  <a:pt x="1479939" y="0"/>
                </a:moveTo>
                <a:lnTo>
                  <a:pt x="1659361" y="0"/>
                </a:lnTo>
                <a:lnTo>
                  <a:pt x="1743855" y="175959"/>
                </a:lnTo>
                <a:cubicBezTo>
                  <a:pt x="3060127" y="2732883"/>
                  <a:pt x="5203965" y="4287870"/>
                  <a:pt x="6830929" y="3738637"/>
                </a:cubicBezTo>
                <a:cubicBezTo>
                  <a:pt x="8041695" y="3336443"/>
                  <a:pt x="8659576" y="1872005"/>
                  <a:pt x="8584811" y="25695"/>
                </a:cubicBezTo>
                <a:lnTo>
                  <a:pt x="8583148" y="0"/>
                </a:lnTo>
                <a:lnTo>
                  <a:pt x="9077020" y="0"/>
                </a:lnTo>
                <a:lnTo>
                  <a:pt x="9084145" y="44989"/>
                </a:lnTo>
                <a:cubicBezTo>
                  <a:pt x="9345136" y="1989077"/>
                  <a:pt x="8848871" y="3570552"/>
                  <a:pt x="7638106" y="4093836"/>
                </a:cubicBezTo>
                <a:cubicBezTo>
                  <a:pt x="5892226" y="4842003"/>
                  <a:pt x="3289960" y="3141329"/>
                  <a:pt x="1617557" y="246136"/>
                </a:cubicBezTo>
                <a:close/>
                <a:moveTo>
                  <a:pt x="1040449" y="0"/>
                </a:moveTo>
                <a:lnTo>
                  <a:pt x="1273773" y="0"/>
                </a:lnTo>
                <a:lnTo>
                  <a:pt x="1419501" y="258519"/>
                </a:lnTo>
                <a:cubicBezTo>
                  <a:pt x="3140932" y="3212880"/>
                  <a:pt x="5834311" y="4931261"/>
                  <a:pt x="7661201" y="4144233"/>
                </a:cubicBezTo>
                <a:cubicBezTo>
                  <a:pt x="8920566" y="3603691"/>
                  <a:pt x="9460391" y="2009095"/>
                  <a:pt x="9233171" y="48367"/>
                </a:cubicBezTo>
                <a:lnTo>
                  <a:pt x="9226383" y="0"/>
                </a:lnTo>
                <a:lnTo>
                  <a:pt x="9799931" y="0"/>
                </a:lnTo>
                <a:lnTo>
                  <a:pt x="9814413" y="62684"/>
                </a:lnTo>
                <a:cubicBezTo>
                  <a:pt x="10234568" y="2097365"/>
                  <a:pt x="9832570" y="3800881"/>
                  <a:pt x="8589420" y="4462503"/>
                </a:cubicBezTo>
                <a:cubicBezTo>
                  <a:pt x="6617675" y="5514180"/>
                  <a:pt x="3262251" y="3567655"/>
                  <a:pt x="1106015" y="108192"/>
                </a:cubicBezTo>
                <a:close/>
                <a:moveTo>
                  <a:pt x="486763" y="0"/>
                </a:moveTo>
                <a:lnTo>
                  <a:pt x="792653" y="0"/>
                </a:lnTo>
                <a:lnTo>
                  <a:pt x="852561" y="98918"/>
                </a:lnTo>
                <a:cubicBezTo>
                  <a:pt x="3066272" y="3645636"/>
                  <a:pt x="6548252" y="5624234"/>
                  <a:pt x="8623606" y="4517326"/>
                </a:cubicBezTo>
                <a:cubicBezTo>
                  <a:pt x="9909893" y="3829832"/>
                  <a:pt x="10355093" y="2116773"/>
                  <a:pt x="9978209" y="65996"/>
                </a:cubicBezTo>
                <a:lnTo>
                  <a:pt x="9964462" y="0"/>
                </a:lnTo>
                <a:lnTo>
                  <a:pt x="10630345" y="0"/>
                </a:lnTo>
                <a:lnTo>
                  <a:pt x="10652856" y="75182"/>
                </a:lnTo>
                <a:cubicBezTo>
                  <a:pt x="11229349" y="2174569"/>
                  <a:pt x="10937840" y="3976267"/>
                  <a:pt x="9678577" y="4784829"/>
                </a:cubicBezTo>
                <a:cubicBezTo>
                  <a:pt x="7608989" y="6126955"/>
                  <a:pt x="3694642" y="4272884"/>
                  <a:pt x="939034" y="638535"/>
                </a:cubicBezTo>
                <a:cubicBezTo>
                  <a:pt x="817972" y="474805"/>
                  <a:pt x="699793" y="311075"/>
                  <a:pt x="585216" y="146768"/>
                </a:cubicBezTo>
                <a:close/>
                <a:moveTo>
                  <a:pt x="0" y="0"/>
                </a:moveTo>
                <a:lnTo>
                  <a:pt x="193993" y="0"/>
                </a:lnTo>
                <a:lnTo>
                  <a:pt x="314643" y="181375"/>
                </a:lnTo>
                <a:cubicBezTo>
                  <a:pt x="424176" y="338768"/>
                  <a:pt x="538032" y="495585"/>
                  <a:pt x="656211" y="652401"/>
                </a:cubicBezTo>
                <a:cubicBezTo>
                  <a:pt x="3486757" y="4379096"/>
                  <a:pt x="7545216" y="6256280"/>
                  <a:pt x="9724333" y="4844933"/>
                </a:cubicBezTo>
                <a:cubicBezTo>
                  <a:pt x="11021426" y="4006081"/>
                  <a:pt x="11360900" y="2194332"/>
                  <a:pt x="10833005" y="78554"/>
                </a:cubicBezTo>
                <a:lnTo>
                  <a:pt x="10811460" y="0"/>
                </a:lnTo>
                <a:lnTo>
                  <a:pt x="11597959" y="0"/>
                </a:lnTo>
                <a:lnTo>
                  <a:pt x="11627705" y="81695"/>
                </a:lnTo>
                <a:cubicBezTo>
                  <a:pt x="12350564" y="2215934"/>
                  <a:pt x="12166471" y="4087948"/>
                  <a:pt x="10923423" y="5047872"/>
                </a:cubicBezTo>
                <a:cubicBezTo>
                  <a:pt x="8767366" y="6717505"/>
                  <a:pt x="4241952" y="5010974"/>
                  <a:pt x="817627" y="1238156"/>
                </a:cubicBezTo>
                <a:cubicBezTo>
                  <a:pt x="670623" y="1079034"/>
                  <a:pt x="529384" y="918758"/>
                  <a:pt x="393189" y="757330"/>
                </a:cubicBezTo>
                <a:lnTo>
                  <a:pt x="0" y="270800"/>
                </a:ln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1314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6511991" y="0"/>
            <a:ext cx="3155099" cy="6858001"/>
          </a:xfrm>
          <a:custGeom>
            <a:avLst/>
            <a:gdLst>
              <a:gd name="connsiteX0" fmla="*/ 1303560 w 3155099"/>
              <a:gd name="connsiteY0" fmla="*/ 0 h 6858001"/>
              <a:gd name="connsiteX1" fmla="*/ 1493252 w 3155099"/>
              <a:gd name="connsiteY1" fmla="*/ 0 h 6858001"/>
              <a:gd name="connsiteX2" fmla="*/ 1476757 w 3155099"/>
              <a:gd name="connsiteY2" fmla="*/ 382853 h 6858001"/>
              <a:gd name="connsiteX3" fmla="*/ 1379259 w 3155099"/>
              <a:gd name="connsiteY3" fmla="*/ 1530635 h 6858001"/>
              <a:gd name="connsiteX4" fmla="*/ 1945972 w 3155099"/>
              <a:gd name="connsiteY4" fmla="*/ 4383434 h 6858001"/>
              <a:gd name="connsiteX5" fmla="*/ 2904560 w 3155099"/>
              <a:gd name="connsiteY5" fmla="*/ 6155173 h 6858001"/>
              <a:gd name="connsiteX6" fmla="*/ 3053021 w 3155099"/>
              <a:gd name="connsiteY6" fmla="*/ 6526037 h 6858001"/>
              <a:gd name="connsiteX7" fmla="*/ 3155099 w 3155099"/>
              <a:gd name="connsiteY7" fmla="*/ 6858001 h 6858001"/>
              <a:gd name="connsiteX8" fmla="*/ 2888995 w 3155099"/>
              <a:gd name="connsiteY8" fmla="*/ 6858001 h 6858001"/>
              <a:gd name="connsiteX9" fmla="*/ 2793121 w 3155099"/>
              <a:gd name="connsiteY9" fmla="*/ 6742249 h 6858001"/>
              <a:gd name="connsiteX10" fmla="*/ 2283588 w 3155099"/>
              <a:gd name="connsiteY10" fmla="*/ 6269285 h 6858001"/>
              <a:gd name="connsiteX11" fmla="*/ 643738 w 3155099"/>
              <a:gd name="connsiteY11" fmla="*/ 4984024 h 6858001"/>
              <a:gd name="connsiteX12" fmla="*/ 52910 w 3155099"/>
              <a:gd name="connsiteY12" fmla="*/ 4065122 h 6858001"/>
              <a:gd name="connsiteX13" fmla="*/ 155400 w 3155099"/>
              <a:gd name="connsiteY13" fmla="*/ 2791873 h 6858001"/>
              <a:gd name="connsiteX14" fmla="*/ 1192364 w 3155099"/>
              <a:gd name="connsiteY14" fmla="*/ 383510 h 6858001"/>
              <a:gd name="connsiteX15" fmla="*/ 1254160 w 3155099"/>
              <a:gd name="connsiteY15" fmla="*/ 18982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155099" h="6858001">
                <a:moveTo>
                  <a:pt x="1303560" y="0"/>
                </a:moveTo>
                <a:lnTo>
                  <a:pt x="1493252" y="0"/>
                </a:lnTo>
                <a:lnTo>
                  <a:pt x="1476757" y="382853"/>
                </a:lnTo>
                <a:cubicBezTo>
                  <a:pt x="1452735" y="777271"/>
                  <a:pt x="1410910" y="1165778"/>
                  <a:pt x="1379259" y="1530635"/>
                </a:cubicBezTo>
                <a:cubicBezTo>
                  <a:pt x="1276768" y="2635720"/>
                  <a:pt x="1542038" y="3614680"/>
                  <a:pt x="1945972" y="4383434"/>
                </a:cubicBezTo>
                <a:cubicBezTo>
                  <a:pt x="2259472" y="4972012"/>
                  <a:pt x="2627233" y="5542572"/>
                  <a:pt x="2904560" y="6155173"/>
                </a:cubicBezTo>
                <a:cubicBezTo>
                  <a:pt x="2958820" y="6275291"/>
                  <a:pt x="3008558" y="6399913"/>
                  <a:pt x="3053021" y="6526037"/>
                </a:cubicBezTo>
                <a:lnTo>
                  <a:pt x="3155099" y="6858001"/>
                </a:lnTo>
                <a:lnTo>
                  <a:pt x="2888995" y="6858001"/>
                </a:lnTo>
                <a:lnTo>
                  <a:pt x="2793121" y="6742249"/>
                </a:lnTo>
                <a:cubicBezTo>
                  <a:pt x="2648711" y="6581216"/>
                  <a:pt x="2478019" y="6426939"/>
                  <a:pt x="2283588" y="6269285"/>
                </a:cubicBezTo>
                <a:cubicBezTo>
                  <a:pt x="1819366" y="5902925"/>
                  <a:pt x="1204422" y="5536566"/>
                  <a:pt x="643738" y="4984024"/>
                </a:cubicBezTo>
                <a:cubicBezTo>
                  <a:pt x="384497" y="4725770"/>
                  <a:pt x="155400" y="4431482"/>
                  <a:pt x="52910" y="4065122"/>
                </a:cubicBezTo>
                <a:cubicBezTo>
                  <a:pt x="-43552" y="3716780"/>
                  <a:pt x="-7379" y="3278350"/>
                  <a:pt x="155400" y="2791873"/>
                </a:cubicBezTo>
                <a:cubicBezTo>
                  <a:pt x="432728" y="1981077"/>
                  <a:pt x="896950" y="1242353"/>
                  <a:pt x="1192364" y="383510"/>
                </a:cubicBezTo>
                <a:cubicBezTo>
                  <a:pt x="1213465" y="320448"/>
                  <a:pt x="1234566" y="255885"/>
                  <a:pt x="1254160" y="189820"/>
                </a:cubicBezTo>
                <a:close/>
              </a:path>
            </a:pathLst>
          </a:cu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8431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8281" y="135926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48281" y="2372498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8281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158048" y="135926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158048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67816" y="135926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167816" y="2372498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167816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930781" y="2248930"/>
            <a:ext cx="4340782" cy="2360140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0" dist="1270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5308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8281" y="135925"/>
            <a:ext cx="7908324" cy="6586149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67816" y="135926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167816" y="2372498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167816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0037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8281" y="135926"/>
            <a:ext cx="7896014" cy="4349576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48281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158048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67816" y="135926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8167816" y="2372498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167816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944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299A6B-0115-4F4D-82E6-9E49BB5B72E3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5126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48281" y="135926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158048" y="135926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158048" y="2372498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158048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67816" y="135926"/>
            <a:ext cx="3886247" cy="4349576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8167816" y="4609071"/>
            <a:ext cx="3886247" cy="2113004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" dist="25400" dir="5400000" algn="t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08524" y="2283949"/>
            <a:ext cx="4009767" cy="4487821"/>
          </a:xfrm>
          <a:prstGeom prst="rect">
            <a:avLst/>
          </a:prstGeom>
          <a:pattFill prst="lgCheck">
            <a:fgClr>
              <a:schemeClr val="bg1">
                <a:lumMod val="90000"/>
                <a:lumOff val="10000"/>
              </a:schemeClr>
            </a:fgClr>
            <a:bgClr>
              <a:schemeClr val="bg1">
                <a:lumMod val="75000"/>
              </a:schemeClr>
            </a:bgClr>
          </a:pattFill>
          <a:effectLst>
            <a:outerShdw blurRad="381000" dist="127000" dir="18900000" algn="bl" rotWithShape="0">
              <a:prstClr val="black">
                <a:alpha val="12000"/>
              </a:prstClr>
            </a:outerShdw>
          </a:effectLst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817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7299A6B-0115-4F4D-82E6-9E49BB5B72E3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2591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87" Type="http://schemas.openxmlformats.org/officeDocument/2006/relationships/slideLayout" Target="../slideLayouts/slideLayout87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90" Type="http://schemas.openxmlformats.org/officeDocument/2006/relationships/slideLayout" Target="../slideLayouts/slideLayout90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83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  <p:sldLayoutId id="2147483732" r:id="rId13"/>
    <p:sldLayoutId id="2147483733" r:id="rId14"/>
    <p:sldLayoutId id="2147483734" r:id="rId15"/>
    <p:sldLayoutId id="2147483735" r:id="rId16"/>
    <p:sldLayoutId id="2147483740" r:id="rId17"/>
    <p:sldLayoutId id="2147483741" r:id="rId18"/>
    <p:sldLayoutId id="2147483742" r:id="rId19"/>
    <p:sldLayoutId id="2147483743" r:id="rId20"/>
    <p:sldLayoutId id="2147483744" r:id="rId21"/>
    <p:sldLayoutId id="2147483745" r:id="rId22"/>
    <p:sldLayoutId id="2147483746" r:id="rId23"/>
    <p:sldLayoutId id="2147483747" r:id="rId24"/>
    <p:sldLayoutId id="2147483749" r:id="rId25"/>
    <p:sldLayoutId id="2147483750" r:id="rId26"/>
    <p:sldLayoutId id="2147483751" r:id="rId27"/>
    <p:sldLayoutId id="2147483752" r:id="rId28"/>
    <p:sldLayoutId id="2147483753" r:id="rId29"/>
    <p:sldLayoutId id="2147483754" r:id="rId30"/>
    <p:sldLayoutId id="2147483755" r:id="rId31"/>
    <p:sldLayoutId id="2147483756" r:id="rId32"/>
    <p:sldLayoutId id="2147483757" r:id="rId33"/>
    <p:sldLayoutId id="2147483758" r:id="rId34"/>
    <p:sldLayoutId id="2147483759" r:id="rId35"/>
    <p:sldLayoutId id="2147483760" r:id="rId36"/>
    <p:sldLayoutId id="2147483762" r:id="rId37"/>
    <p:sldLayoutId id="2147483763" r:id="rId38"/>
    <p:sldLayoutId id="2147483764" r:id="rId39"/>
    <p:sldLayoutId id="2147483765" r:id="rId40"/>
    <p:sldLayoutId id="2147483766" r:id="rId41"/>
    <p:sldLayoutId id="2147483767" r:id="rId42"/>
    <p:sldLayoutId id="2147483768" r:id="rId43"/>
    <p:sldLayoutId id="2147483769" r:id="rId44"/>
    <p:sldLayoutId id="2147483770" r:id="rId45"/>
    <p:sldLayoutId id="2147483771" r:id="rId46"/>
    <p:sldLayoutId id="2147483773" r:id="rId47"/>
    <p:sldLayoutId id="2147483774" r:id="rId48"/>
    <p:sldLayoutId id="2147483775" r:id="rId49"/>
    <p:sldLayoutId id="2147483776" r:id="rId50"/>
    <p:sldLayoutId id="2147483777" r:id="rId51"/>
    <p:sldLayoutId id="2147483778" r:id="rId52"/>
    <p:sldLayoutId id="2147483779" r:id="rId53"/>
    <p:sldLayoutId id="2147483780" r:id="rId54"/>
    <p:sldLayoutId id="2147483781" r:id="rId55"/>
    <p:sldLayoutId id="2147483782" r:id="rId56"/>
    <p:sldLayoutId id="2147483783" r:id="rId57"/>
    <p:sldLayoutId id="2147483784" r:id="rId58"/>
    <p:sldLayoutId id="2147483785" r:id="rId59"/>
    <p:sldLayoutId id="2147483786" r:id="rId60"/>
    <p:sldLayoutId id="2147483787" r:id="rId61"/>
    <p:sldLayoutId id="2147483788" r:id="rId62"/>
    <p:sldLayoutId id="2147483789" r:id="rId63"/>
    <p:sldLayoutId id="2147483790" r:id="rId64"/>
    <p:sldLayoutId id="2147483791" r:id="rId65"/>
    <p:sldLayoutId id="2147483792" r:id="rId66"/>
    <p:sldLayoutId id="2147483793" r:id="rId67"/>
    <p:sldLayoutId id="2147483794" r:id="rId68"/>
    <p:sldLayoutId id="2147483795" r:id="rId69"/>
    <p:sldLayoutId id="2147483796" r:id="rId70"/>
    <p:sldLayoutId id="2147483797" r:id="rId71"/>
    <p:sldLayoutId id="2147483799" r:id="rId72"/>
    <p:sldLayoutId id="2147483800" r:id="rId73"/>
    <p:sldLayoutId id="2147483801" r:id="rId74"/>
    <p:sldLayoutId id="2147483802" r:id="rId75"/>
    <p:sldLayoutId id="2147483803" r:id="rId76"/>
    <p:sldLayoutId id="2147483804" r:id="rId77"/>
    <p:sldLayoutId id="2147483805" r:id="rId78"/>
    <p:sldLayoutId id="2147483806" r:id="rId79"/>
    <p:sldLayoutId id="2147483807" r:id="rId80"/>
    <p:sldLayoutId id="2147483808" r:id="rId81"/>
    <p:sldLayoutId id="2147483809" r:id="rId82"/>
    <p:sldLayoutId id="2147483810" r:id="rId83"/>
    <p:sldLayoutId id="2147483811" r:id="rId84"/>
    <p:sldLayoutId id="2147483812" r:id="rId85"/>
    <p:sldLayoutId id="2147483813" r:id="rId86"/>
    <p:sldLayoutId id="2147483814" r:id="rId87"/>
    <p:sldLayoutId id="2147483815" r:id="rId88"/>
    <p:sldLayoutId id="2147483816" r:id="rId89"/>
    <p:sldLayoutId id="2147483817" r:id="rId90"/>
    <p:sldLayoutId id="2147483720" r:id="rId9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82147" y="4231189"/>
            <a:ext cx="7642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泉州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市打击传销工作领导小组（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宣）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7997" y="2122642"/>
            <a:ext cx="644599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5400" b="1" dirty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禁传销，反</a:t>
            </a:r>
            <a:r>
              <a:rPr lang="zh-CN" altLang="zh-CN" sz="5400" b="1" dirty="0" smtClean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欺诈</a:t>
            </a:r>
            <a:endParaRPr lang="en-US" altLang="zh-CN" sz="5400" b="1" dirty="0" smtClean="0">
              <a:solidFill>
                <a:schemeClr val="bg1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r>
              <a:rPr lang="zh-CN" altLang="zh-CN" sz="5400" b="1" dirty="0" smtClean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共建和谐</a:t>
            </a:r>
            <a:r>
              <a:rPr lang="zh-CN" altLang="en-US" sz="5400" b="1" dirty="0" smtClean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诚信</a:t>
            </a:r>
            <a:r>
              <a:rPr lang="zh-CN" altLang="zh-CN" sz="5400" b="1" dirty="0" smtClean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社会</a:t>
            </a:r>
            <a:r>
              <a:rPr lang="zh-CN" altLang="en-US" sz="5400" b="1" dirty="0" smtClean="0">
                <a:solidFill>
                  <a:schemeClr val="bg1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！</a:t>
            </a:r>
            <a:endParaRPr lang="zh-CN" altLang="en-US" sz="5400" b="1" dirty="0">
              <a:solidFill>
                <a:schemeClr val="bg1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883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304752" y="2002391"/>
            <a:ext cx="5282215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传销发财是梦</a:t>
            </a:r>
            <a:endParaRPr lang="en-US" altLang="zh-CN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r>
              <a:rPr lang="zh-CN" altLang="zh-CN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诚信致富为实</a:t>
            </a:r>
            <a:endParaRPr lang="zh-CN" alt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53169" y="6048329"/>
            <a:ext cx="7642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泉州市打击传销工作领导小组（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宣）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206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329279" y="1510769"/>
            <a:ext cx="677108" cy="3785652"/>
          </a:xfrm>
          <a:prstGeom prst="rect">
            <a:avLst/>
          </a:prstGeom>
          <a:noFill/>
          <a:ln w="25400">
            <a:solidFill>
              <a:schemeClr val="bg2">
                <a:lumMod val="90000"/>
              </a:schemeClr>
            </a:solidFill>
            <a:prstDash val="sysDot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反传销</a:t>
            </a:r>
            <a:endParaRPr lang="en-US" altLang="zh-CN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zh-CN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促和谐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981963" y="1637740"/>
            <a:ext cx="0" cy="3505911"/>
          </a:xfrm>
          <a:prstGeom prst="line">
            <a:avLst/>
          </a:prstGeom>
          <a:ln w="254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014883" y="6114192"/>
            <a:ext cx="7642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泉州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市打击传销工作领导小组（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宣）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1322" y="1879729"/>
            <a:ext cx="4544704" cy="3219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4900"/>
              </a:lnSpc>
            </a:pPr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      </a:t>
            </a:r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我国</a:t>
            </a:r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明令禁止任何形式的传销行为</a:t>
            </a:r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，从事传销违法犯罪活动难逃法律责任追究！</a:t>
            </a:r>
            <a:endParaRPr lang="zh-CN" alt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6002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912334" y="2079815"/>
            <a:ext cx="677108" cy="2677656"/>
          </a:xfrm>
          <a:prstGeom prst="rect">
            <a:avLst/>
          </a:prstGeom>
          <a:noFill/>
          <a:ln w="22225">
            <a:solidFill>
              <a:schemeClr val="bg2">
                <a:lumMod val="90000"/>
              </a:schemeClr>
            </a:solidFill>
            <a:prstDash val="sysDot"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>
                <a:latin typeface="方正清刻本悦宋简体" panose="02000000000000000000" pitchFamily="2" charset="-122"/>
                <a:ea typeface="方正清刻本悦宋简体" panose="02000000000000000000" pitchFamily="2" charset="-122"/>
              </a:defRPr>
            </a:lvl1pPr>
          </a:lstStyle>
          <a:p>
            <a:r>
              <a:rPr lang="zh-CN" altLang="en-US" sz="4400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反</a:t>
            </a:r>
            <a:r>
              <a:rPr lang="zh-CN" altLang="en-US" sz="1800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endParaRPr lang="en-US" altLang="zh-CN" sz="1800" dirty="0" smtClean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endParaRPr lang="en-US" altLang="zh-CN" sz="1800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zh-CN" altLang="en-US" sz="4400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传</a:t>
            </a:r>
            <a:r>
              <a:rPr lang="zh-CN" altLang="en-US" sz="1800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endParaRPr lang="en-US" altLang="zh-CN" sz="1800" dirty="0" smtClean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endParaRPr lang="en-US" altLang="zh-CN" sz="1800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zh-CN" altLang="en-US" sz="4400" dirty="0" smtClean="0">
                <a:solidFill>
                  <a:schemeClr val="bg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销</a:t>
            </a:r>
            <a:endParaRPr lang="zh-CN" altLang="en-US" sz="4400" dirty="0">
              <a:solidFill>
                <a:schemeClr val="bg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551065" y="2193471"/>
            <a:ext cx="1" cy="2511879"/>
          </a:xfrm>
          <a:prstGeom prst="line">
            <a:avLst/>
          </a:prstGeom>
          <a:ln w="254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086003" y="6223376"/>
            <a:ext cx="7642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泉州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市打击传销工作领导小组（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宣）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88740" y="1770383"/>
            <a:ext cx="3466533" cy="3416320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/>
          <a:p>
            <a:r>
              <a:rPr lang="zh-CN" altLang="en-US" sz="5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金桥简行楷" pitchFamily="2" charset="-122"/>
              </a:rPr>
              <a:t>珍爱家庭</a:t>
            </a:r>
            <a:endParaRPr lang="en-US" altLang="zh-CN" sz="5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金桥简行楷" pitchFamily="2" charset="-122"/>
            </a:endParaRPr>
          </a:p>
          <a:p>
            <a:r>
              <a:rPr lang="zh-CN" altLang="en-US" sz="5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金桥简行楷" pitchFamily="2" charset="-122"/>
              </a:rPr>
              <a:t>  远离传销；</a:t>
            </a:r>
            <a:endParaRPr lang="en-US" altLang="zh-CN" sz="5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金桥简行楷" pitchFamily="2" charset="-122"/>
            </a:endParaRPr>
          </a:p>
          <a:p>
            <a:r>
              <a:rPr lang="zh-CN" altLang="en-US" sz="5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金桥简行楷" pitchFamily="2" charset="-122"/>
              </a:rPr>
              <a:t>珍惜信用，</a:t>
            </a:r>
            <a:endParaRPr lang="en-US" altLang="zh-CN" sz="5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金桥简行楷" pitchFamily="2" charset="-122"/>
            </a:endParaRPr>
          </a:p>
          <a:p>
            <a:r>
              <a:rPr lang="zh-CN" altLang="en-US" sz="5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金桥简行楷" pitchFamily="2" charset="-122"/>
              </a:rPr>
              <a:t>  拒绝传销！</a:t>
            </a:r>
          </a:p>
        </p:txBody>
      </p:sp>
    </p:spTree>
    <p:extLst>
      <p:ext uri="{BB962C8B-B14F-4D97-AF65-F5344CB8AC3E}">
        <p14:creationId xmlns:p14="http://schemas.microsoft.com/office/powerpoint/2010/main" val="158968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812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374792" y="1428452"/>
            <a:ext cx="510297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       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发现传销行为或者误入传销组织，请及时主动向市场监管、公安部门举报、求助！</a:t>
            </a:r>
            <a:endParaRPr lang="zh-CN" alt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38769" y="6068649"/>
            <a:ext cx="76427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泉州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市打击传销工作领导小组（</a:t>
            </a: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宣）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415735" y="4065783"/>
            <a:ext cx="4993793" cy="830997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市场监管部门电话热线：</a:t>
            </a:r>
            <a:r>
              <a:rPr lang="en-US" altLang="zh-CN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12315</a:t>
            </a:r>
          </a:p>
          <a:p>
            <a:r>
              <a:rPr lang="zh-CN" altLang="en-US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公安部门电话热线：</a:t>
            </a:r>
            <a:r>
              <a:rPr lang="en-US" altLang="zh-CN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110</a:t>
            </a:r>
            <a:endParaRPr lang="zh-CN" altLang="en-US" sz="2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521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ln>
          <a:solidFill>
            <a:schemeClr val="bg2">
              <a:lumMod val="90000"/>
            </a:schemeClr>
          </a:solidFill>
          <a:prstDash val="sysDot"/>
        </a:ln>
      </a:spPr>
      <a:bodyPr wrap="square" rtlCol="0">
        <a:spAutoFit/>
      </a:bodyPr>
      <a:lstStyle>
        <a:defPPr>
          <a:defRPr sz="3600" b="1" dirty="0" smtClean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1899</TotalTime>
  <Words>153</Words>
  <Application>Microsoft Office PowerPoint</Application>
  <PresentationFormat>宽屏</PresentationFormat>
  <Paragraphs>30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8" baseType="lpstr">
      <vt:lpstr>Roboto Black</vt:lpstr>
      <vt:lpstr>Roboto Medium</vt:lpstr>
      <vt:lpstr>Source Sans Pro</vt:lpstr>
      <vt:lpstr>方正粗黑宋简体</vt:lpstr>
      <vt:lpstr>方正清刻本悦宋简体</vt:lpstr>
      <vt:lpstr>方正姚体</vt:lpstr>
      <vt:lpstr>华文新魏</vt:lpstr>
      <vt:lpstr>金桥简行楷</vt:lpstr>
      <vt:lpstr>宋体</vt:lpstr>
      <vt:lpstr>Arial</vt:lpstr>
      <vt:lpstr>Calibri</vt:lpstr>
      <vt:lpstr>Calibri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www.1ppt.com</Manager>
  <Company>第一PPT，www.1ppt.com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精致中国风</dc:title>
  <dc:creator>第一PPT</dc:creator>
  <cp:keywords>www.1ppt.com</cp:keywords>
  <dc:description>www.1ppt.com</dc:description>
  <cp:lastModifiedBy>user</cp:lastModifiedBy>
  <cp:revision>208</cp:revision>
  <dcterms:created xsi:type="dcterms:W3CDTF">2016-05-09T13:01:27Z</dcterms:created>
  <dcterms:modified xsi:type="dcterms:W3CDTF">2021-03-25T11:42:15Z</dcterms:modified>
</cp:coreProperties>
</file>